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1.xml" ContentType="application/xml"/>
  <Override PartName="/customXml/itemProps1.xml" ContentType="application/vnd.openxmlformats-officedocument.customXmlProperties+xml"/>
  <Override PartName="/customXml/item2.xml" ContentType="application/xml"/>
  <Override PartName="/customXml/_rels/item1.xml.rels" ContentType="application/vnd.openxmlformats-package.relationships+xml"/>
  <Override PartName="/customXml/_rels/item2.xml.rels" ContentType="application/vnd.openxmlformats-package.relationships+xml"/>
  <Override PartName="/customXml/_rels/item3.xml.rels" ContentType="application/vnd.openxmlformats-package.relationships+xml"/>
  <Override PartName="/customXml/itemProps2.xml" ContentType="application/vnd.openxmlformats-officedocument.customXmlProperties+xml"/>
  <Override PartName="/customXml/item3.xml" ContentType="application/xml"/>
  <Override PartName="/customXml/itemProps3.xml" ContentType="application/vnd.openxmlformats-officedocument.customXml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notesMasters/notesMaster1.xml" ContentType="application/vnd.openxmlformats-officedocument.presentationml.notesMaster+xml"/>
  <Override PartName="/ppt/notesMasters/_rels/notesMaster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embeddings/oleObject1.bin" ContentType="application/vnd.openxmlformats-officedocument.oleObject"/>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_rels/notesSlide1.xml.rels" ContentType="application/vnd.openxmlformats-package.relationships+xml"/>
  <Override PartName="/ppt/notesSlides/_rels/notesSlide5.xml.rels" ContentType="application/vnd.openxmlformats-package.relationships+xml"/>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3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s/slide1.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media/image1.png" ContentType="image/png"/>
  <Override PartName="/ppt/media/image9.png" ContentType="image/png"/>
  <Override PartName="/ppt/media/image2.wmf" ContentType="image/x-wmf"/>
  <Override PartName="/ppt/media/image3.png" ContentType="image/png"/>
  <Override PartName="/ppt/media/image23.png" ContentType="image/png"/>
  <Override PartName="/ppt/media/image4.tif" ContentType="image/tiff"/>
  <Override PartName="/ppt/media/image5.tif" ContentType="image/tiff"/>
  <Override PartName="/ppt/media/image36.wmf" ContentType="image/x-wmf"/>
  <Override PartName="/ppt/media/image24.png" ContentType="image/png"/>
  <Override PartName="/ppt/media/image7.png" ContentType="image/png"/>
  <Override PartName="/ppt/media/image8.png" ContentType="image/png"/>
  <Override PartName="/ppt/media/image6.tif" ContentType="image/tiff"/>
  <Override PartName="/ppt/media/image25.png" ContentType="image/png"/>
  <Override PartName="/ppt/media/image37.wmf" ContentType="image/x-wmf"/>
  <Override PartName="/ppt/media/image10.png" ContentType="image/png"/>
  <Override PartName="/ppt/media/image11.tif" ContentType="image/tiff"/>
  <Override PartName="/ppt/media/image31.png" ContentType="image/png"/>
  <Override PartName="/ppt/media/image12.jpeg" ContentType="image/jpeg"/>
  <Override PartName="/ppt/media/image13.jpeg" ContentType="image/jpeg"/>
  <Override PartName="/ppt/media/image19.png" ContentType="image/png"/>
  <Override PartName="/ppt/media/image41.wmf" ContentType="image/x-wmf"/>
  <Override PartName="/ppt/media/image14.png" ContentType="image/png"/>
  <Override PartName="/ppt/media/image15.tif" ContentType="image/tiff"/>
  <Override PartName="/ppt/media/image35.png" ContentType="image/png"/>
  <Override PartName="/ppt/media/image16.tif" ContentType="image/tiff"/>
  <Override PartName="/ppt/media/image17.tif" ContentType="image/tiff"/>
  <Override PartName="/ppt/media/image18.png" ContentType="image/png"/>
  <Override PartName="/ppt/media/image40.wmf" ContentType="image/x-wmf"/>
  <Override PartName="/ppt/media/image20.png" ContentType="image/png"/>
  <Override PartName="/ppt/media/image21.png" ContentType="image/png"/>
  <Override PartName="/ppt/media/image22.png" ContentType="image/png"/>
  <Override PartName="/ppt/media/image26.png" ContentType="image/png"/>
  <Override PartName="/ppt/media/image38.wmf" ContentType="image/x-wmf"/>
  <Override PartName="/ppt/media/image27.png" ContentType="image/png"/>
  <Override PartName="/ppt/media/image39.wmf" ContentType="image/x-wmf"/>
  <Override PartName="/ppt/media/image28.png" ContentType="image/png"/>
  <Override PartName="/ppt/media/image29.png" ContentType="image/png"/>
  <Override PartName="/ppt/media/image30.png" ContentType="image/png"/>
  <Override PartName="/ppt/media/image32.jpeg" ContentType="image/jpeg"/>
  <Override PartName="/ppt/media/image33.png" ContentType="image/png"/>
  <Override PartName="/ppt/media/image34.png" ContentType="image/png"/>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customXml" Target="../customXml/item1.xml"/><Relationship Id="rId5" Type="http://schemas.openxmlformats.org/officeDocument/2006/relationships/customXml" Target="../customXml/item2.xml"/><Relationship Id="rId6" Type="http://schemas.openxmlformats.org/officeDocument/2006/relationships/customXml" Target="../customXml/item3.xml"/><Relationship Id="rId7"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x="12192000" cy="6858000"/>
  <p:notesSz cx="6819900" cy="99187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
</Relationships>
</file>

<file path=ppt/notesMasters/_rels/notesMaster1.xml.rels><?xml version="1.0" encoding="UTF-8"?>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PlaceHolder 1"/>
          <p:cNvSpPr>
            <a:spLocks noGrp="1"/>
          </p:cNvSpPr>
          <p:nvPr>
            <p:ph type="sldImg"/>
          </p:nvPr>
        </p:nvSpPr>
        <p:spPr>
          <a:xfrm>
            <a:off x="216000" y="812520"/>
            <a:ext cx="7127280" cy="4008960"/>
          </a:xfrm>
          <a:prstGeom prst="rect">
            <a:avLst/>
          </a:prstGeom>
        </p:spPr>
        <p:txBody>
          <a:bodyPr lIns="0" rIns="0" tIns="0" bIns="0" anchor="ctr">
            <a:noAutofit/>
          </a:bodyPr>
          <a:p>
            <a:r>
              <a:rPr b="0" lang="ru-RU" sz="1800" spc="-1" strike="noStrike">
                <a:solidFill>
                  <a:srgbClr val="000000"/>
                </a:solidFill>
                <a:latin typeface="Calibri"/>
              </a:rPr>
              <a:t>Для перемещения страницы щёлкните мышью</a:t>
            </a:r>
            <a:endParaRPr b="0" lang="ru-RU" sz="1800" spc="-1" strike="noStrike">
              <a:solidFill>
                <a:srgbClr val="000000"/>
              </a:solidFill>
              <a:latin typeface="Calibri"/>
            </a:endParaRPr>
          </a:p>
        </p:txBody>
      </p:sp>
      <p:sp>
        <p:nvSpPr>
          <p:cNvPr id="126" name="PlaceHolder 2"/>
          <p:cNvSpPr>
            <a:spLocks noGrp="1"/>
          </p:cNvSpPr>
          <p:nvPr>
            <p:ph type="body"/>
          </p:nvPr>
        </p:nvSpPr>
        <p:spPr>
          <a:xfrm>
            <a:off x="756000" y="5078520"/>
            <a:ext cx="6047640" cy="4811040"/>
          </a:xfrm>
          <a:prstGeom prst="rect">
            <a:avLst/>
          </a:prstGeom>
        </p:spPr>
        <p:txBody>
          <a:bodyPr lIns="0" rIns="0" tIns="0" bIns="0">
            <a:noAutofit/>
          </a:bodyPr>
          <a:p>
            <a:r>
              <a:rPr b="0" lang="ru-RU" sz="2000" spc="-1" strike="noStrike">
                <a:latin typeface="Arial"/>
              </a:rPr>
              <a:t>Для правки формата примечаний щёлкните мышью</a:t>
            </a:r>
            <a:endParaRPr b="0" lang="ru-RU" sz="2000" spc="-1" strike="noStrike">
              <a:latin typeface="Arial"/>
            </a:endParaRPr>
          </a:p>
        </p:txBody>
      </p:sp>
      <p:sp>
        <p:nvSpPr>
          <p:cNvPr id="127" name="PlaceHolder 3"/>
          <p:cNvSpPr>
            <a:spLocks noGrp="1"/>
          </p:cNvSpPr>
          <p:nvPr>
            <p:ph type="hdr"/>
          </p:nvPr>
        </p:nvSpPr>
        <p:spPr>
          <a:xfrm>
            <a:off x="0" y="0"/>
            <a:ext cx="3280680" cy="534240"/>
          </a:xfrm>
          <a:prstGeom prst="rect">
            <a:avLst/>
          </a:prstGeom>
        </p:spPr>
        <p:txBody>
          <a:bodyPr lIns="0" rIns="0" tIns="0" bIns="0">
            <a:noAutofit/>
          </a:bodyPr>
          <a:p>
            <a:r>
              <a:rPr b="0" lang="ru-RU" sz="1400" spc="-1" strike="noStrike">
                <a:latin typeface="Times New Roman"/>
              </a:rPr>
              <a:t>&lt;верхний колонтитул&gt;</a:t>
            </a:r>
            <a:endParaRPr b="0" lang="ru-RU" sz="1400" spc="-1" strike="noStrike">
              <a:latin typeface="Times New Roman"/>
            </a:endParaRPr>
          </a:p>
        </p:txBody>
      </p:sp>
      <p:sp>
        <p:nvSpPr>
          <p:cNvPr id="128" name="PlaceHolder 4"/>
          <p:cNvSpPr>
            <a:spLocks noGrp="1"/>
          </p:cNvSpPr>
          <p:nvPr>
            <p:ph type="dt"/>
          </p:nvPr>
        </p:nvSpPr>
        <p:spPr>
          <a:xfrm>
            <a:off x="4278960" y="0"/>
            <a:ext cx="3280680" cy="534240"/>
          </a:xfrm>
          <a:prstGeom prst="rect">
            <a:avLst/>
          </a:prstGeom>
        </p:spPr>
        <p:txBody>
          <a:bodyPr lIns="0" rIns="0" tIns="0" bIns="0">
            <a:noAutofit/>
          </a:bodyPr>
          <a:p>
            <a:pPr algn="r"/>
            <a:r>
              <a:rPr b="0" lang="ru-RU" sz="1400" spc="-1" strike="noStrike">
                <a:latin typeface="Times New Roman"/>
              </a:rPr>
              <a:t>&lt;дата/время&gt;</a:t>
            </a:r>
            <a:endParaRPr b="0" lang="ru-RU" sz="1400" spc="-1" strike="noStrike">
              <a:latin typeface="Times New Roman"/>
            </a:endParaRPr>
          </a:p>
        </p:txBody>
      </p:sp>
      <p:sp>
        <p:nvSpPr>
          <p:cNvPr id="129" name="PlaceHolder 5"/>
          <p:cNvSpPr>
            <a:spLocks noGrp="1"/>
          </p:cNvSpPr>
          <p:nvPr>
            <p:ph type="ftr"/>
          </p:nvPr>
        </p:nvSpPr>
        <p:spPr>
          <a:xfrm>
            <a:off x="0" y="10157400"/>
            <a:ext cx="3280680" cy="534240"/>
          </a:xfrm>
          <a:prstGeom prst="rect">
            <a:avLst/>
          </a:prstGeom>
        </p:spPr>
        <p:txBody>
          <a:bodyPr lIns="0" rIns="0" tIns="0" bIns="0" anchor="b">
            <a:noAutofit/>
          </a:bodyPr>
          <a:p>
            <a:r>
              <a:rPr b="0" lang="ru-RU" sz="1400" spc="-1" strike="noStrike">
                <a:latin typeface="Times New Roman"/>
              </a:rPr>
              <a:t>&lt;нижний колонтитул&gt;</a:t>
            </a:r>
            <a:endParaRPr b="0" lang="ru-RU" sz="1400" spc="-1" strike="noStrike">
              <a:latin typeface="Times New Roman"/>
            </a:endParaRPr>
          </a:p>
        </p:txBody>
      </p:sp>
      <p:sp>
        <p:nvSpPr>
          <p:cNvPr id="130" name="PlaceHolder 6"/>
          <p:cNvSpPr>
            <a:spLocks noGrp="1"/>
          </p:cNvSpPr>
          <p:nvPr>
            <p:ph type="sldNum"/>
          </p:nvPr>
        </p:nvSpPr>
        <p:spPr>
          <a:xfrm>
            <a:off x="4278960" y="10157400"/>
            <a:ext cx="3280680" cy="534240"/>
          </a:xfrm>
          <a:prstGeom prst="rect">
            <a:avLst/>
          </a:prstGeom>
        </p:spPr>
        <p:txBody>
          <a:bodyPr lIns="0" rIns="0" tIns="0" bIns="0" anchor="b">
            <a:noAutofit/>
          </a:bodyPr>
          <a:p>
            <a:pPr algn="r"/>
            <a:fld id="{C4FEE6FB-3DB6-409C-BAE4-35083229BD44}" type="slidenum">
              <a:rPr b="0" lang="ru-RU" sz="1400" spc="-1" strike="noStrike">
                <a:latin typeface="Times New Roman"/>
              </a:rPr>
              <a:t>&lt;номер&gt;</a:t>
            </a:fld>
            <a:endParaRPr b="0" lang="ru-RU"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8" name="PlaceHolder 1"/>
          <p:cNvSpPr>
            <a:spLocks noGrp="1"/>
          </p:cNvSpPr>
          <p:nvPr>
            <p:ph type="sldImg"/>
          </p:nvPr>
        </p:nvSpPr>
        <p:spPr>
          <a:xfrm>
            <a:off x="434880" y="1239840"/>
            <a:ext cx="5949720" cy="3347640"/>
          </a:xfrm>
          <a:prstGeom prst="rect">
            <a:avLst/>
          </a:prstGeom>
        </p:spPr>
      </p:sp>
      <p:sp>
        <p:nvSpPr>
          <p:cNvPr id="259" name="PlaceHolder 2"/>
          <p:cNvSpPr>
            <a:spLocks noGrp="1"/>
          </p:cNvSpPr>
          <p:nvPr>
            <p:ph type="body"/>
          </p:nvPr>
        </p:nvSpPr>
        <p:spPr>
          <a:xfrm>
            <a:off x="681840" y="4773240"/>
            <a:ext cx="5455440" cy="3905280"/>
          </a:xfrm>
          <a:prstGeom prst="rect">
            <a:avLst/>
          </a:prstGeom>
        </p:spPr>
        <p:txBody>
          <a:bodyPr>
            <a:noAutofit/>
          </a:bodyPr>
          <a:p>
            <a:endParaRPr b="0" lang="ru-RU" sz="2000" spc="-1" strike="noStrike">
              <a:latin typeface="Arial"/>
            </a:endParaRPr>
          </a:p>
        </p:txBody>
      </p:sp>
      <p:sp>
        <p:nvSpPr>
          <p:cNvPr id="260" name="TextShape 3"/>
          <p:cNvSpPr txBox="1"/>
          <p:nvPr/>
        </p:nvSpPr>
        <p:spPr>
          <a:xfrm>
            <a:off x="3863160" y="9421200"/>
            <a:ext cx="2954880" cy="497160"/>
          </a:xfrm>
          <a:prstGeom prst="rect">
            <a:avLst/>
          </a:prstGeom>
          <a:noFill/>
          <a:ln>
            <a:noFill/>
          </a:ln>
        </p:spPr>
        <p:txBody>
          <a:bodyPr anchor="b">
            <a:noAutofit/>
          </a:bodyPr>
          <a:p>
            <a:pPr algn="r">
              <a:lnSpc>
                <a:spcPct val="100000"/>
              </a:lnSpc>
            </a:pPr>
            <a:r>
              <a:rPr b="0" lang="ru-RU" sz="1200" spc="-1" strike="noStrike">
                <a:solidFill>
                  <a:srgbClr val="000000"/>
                </a:solidFill>
                <a:latin typeface="+mn-lt"/>
                <a:ea typeface="+mn-ea"/>
              </a:rPr>
              <a:t>Notes view: </a:t>
            </a:r>
            <a:fld id="{F964FC5F-41C7-4D9A-A423-56EC50DA9E66}" type="slidenum">
              <a:rPr b="0" lang="ru-RU" sz="1200" spc="-1" strike="noStrike">
                <a:solidFill>
                  <a:srgbClr val="000000"/>
                </a:solidFill>
                <a:latin typeface="+mn-lt"/>
                <a:ea typeface="+mn-ea"/>
              </a:rPr>
              <a:t>&lt;номер&gt;</a:t>
            </a:fld>
            <a:endParaRPr b="0" lang="ru-RU" sz="1200" spc="-1" strike="noStrike">
              <a:latin typeface="Times New Roman"/>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1" name="PlaceHolder 1"/>
          <p:cNvSpPr>
            <a:spLocks noGrp="1"/>
          </p:cNvSpPr>
          <p:nvPr>
            <p:ph type="sldImg"/>
          </p:nvPr>
        </p:nvSpPr>
        <p:spPr>
          <a:xfrm>
            <a:off x="434880" y="1239840"/>
            <a:ext cx="5949720" cy="3347640"/>
          </a:xfrm>
          <a:prstGeom prst="rect">
            <a:avLst/>
          </a:prstGeom>
        </p:spPr>
      </p:sp>
      <p:sp>
        <p:nvSpPr>
          <p:cNvPr id="262" name="PlaceHolder 2"/>
          <p:cNvSpPr>
            <a:spLocks noGrp="1"/>
          </p:cNvSpPr>
          <p:nvPr>
            <p:ph type="body"/>
          </p:nvPr>
        </p:nvSpPr>
        <p:spPr>
          <a:xfrm>
            <a:off x="681840" y="4773240"/>
            <a:ext cx="5455440" cy="3905280"/>
          </a:xfrm>
          <a:prstGeom prst="rect">
            <a:avLst/>
          </a:prstGeom>
        </p:spPr>
        <p:txBody>
          <a:bodyPr>
            <a:noAutofit/>
          </a:bodyPr>
          <a:p>
            <a:endParaRPr b="0" lang="ru-RU" sz="2000" spc="-1" strike="noStrike">
              <a:latin typeface="Arial"/>
            </a:endParaRPr>
          </a:p>
        </p:txBody>
      </p:sp>
      <p:sp>
        <p:nvSpPr>
          <p:cNvPr id="263" name="TextShape 3"/>
          <p:cNvSpPr txBox="1"/>
          <p:nvPr/>
        </p:nvSpPr>
        <p:spPr>
          <a:xfrm>
            <a:off x="3863160" y="9421200"/>
            <a:ext cx="2954880" cy="497160"/>
          </a:xfrm>
          <a:prstGeom prst="rect">
            <a:avLst/>
          </a:prstGeom>
          <a:noFill/>
          <a:ln>
            <a:noFill/>
          </a:ln>
        </p:spPr>
        <p:txBody>
          <a:bodyPr anchor="b">
            <a:noAutofit/>
          </a:bodyPr>
          <a:p>
            <a:pPr algn="r">
              <a:lnSpc>
                <a:spcPct val="100000"/>
              </a:lnSpc>
            </a:pPr>
            <a:fld id="{FF8B2AEB-B164-4E9D-AFAF-F77B63C70F4D}" type="slidenum">
              <a:rPr b="0" lang="ru-RU" sz="1200" spc="-1" strike="noStrike">
                <a:latin typeface="Times New Roman"/>
              </a:rPr>
              <a:t>&lt;номер&gt;</a:t>
            </a:fld>
            <a:endParaRPr b="0" lang="ru-RU" sz="1200" spc="-1" strike="noStrike">
              <a:latin typeface="Times New Roman"/>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6" name="PlaceHolder 2"/>
          <p:cNvSpPr>
            <a:spLocks noGrp="1"/>
          </p:cNvSpPr>
          <p:nvPr>
            <p:ph type="subTitle"/>
          </p:nvPr>
        </p:nvSpPr>
        <p:spPr>
          <a:xfrm>
            <a:off x="838080" y="1825560"/>
            <a:ext cx="10515240" cy="4350960"/>
          </a:xfrm>
          <a:prstGeom prst="rect">
            <a:avLst/>
          </a:prstGeom>
        </p:spPr>
        <p:txBody>
          <a:bodyPr lIns="0" rIns="0" tIns="0" bIns="0" anchor="ctr">
            <a:noAutofit/>
          </a:bodyPr>
          <a:p>
            <a:pPr algn="ctr"/>
            <a:endParaRPr b="0" lang="ru-RU"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8" name="PlaceHolder 2"/>
          <p:cNvSpPr>
            <a:spLocks noGrp="1"/>
          </p:cNvSpPr>
          <p:nvPr>
            <p:ph type="body"/>
          </p:nvPr>
        </p:nvSpPr>
        <p:spPr>
          <a:xfrm>
            <a:off x="838080" y="1825560"/>
            <a:ext cx="10515240" cy="435096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10" name="PlaceHolder 2"/>
          <p:cNvSpPr>
            <a:spLocks noGrp="1"/>
          </p:cNvSpPr>
          <p:nvPr>
            <p:ph type="body"/>
          </p:nvPr>
        </p:nvSpPr>
        <p:spPr>
          <a:xfrm>
            <a:off x="83808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11" name="PlaceHolder 3"/>
          <p:cNvSpPr>
            <a:spLocks noGrp="1"/>
          </p:cNvSpPr>
          <p:nvPr>
            <p:ph type="body"/>
          </p:nvPr>
        </p:nvSpPr>
        <p:spPr>
          <a:xfrm>
            <a:off x="622620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838080" y="365040"/>
            <a:ext cx="10515240" cy="6144120"/>
          </a:xfrm>
          <a:prstGeom prst="rect">
            <a:avLst/>
          </a:prstGeom>
        </p:spPr>
        <p:txBody>
          <a:bodyPr lIns="0" rIns="0" tIns="0" bIns="0" anchor="ctr">
            <a:noAutofit/>
          </a:bodyPr>
          <a:p>
            <a:pPr algn="ctr"/>
            <a:endParaRPr b="0" lang="ru-RU"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15"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6" name="PlaceHolder 3"/>
          <p:cNvSpPr>
            <a:spLocks noGrp="1"/>
          </p:cNvSpPr>
          <p:nvPr>
            <p:ph type="body"/>
          </p:nvPr>
        </p:nvSpPr>
        <p:spPr>
          <a:xfrm>
            <a:off x="622620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17" name="PlaceHolder 4"/>
          <p:cNvSpPr>
            <a:spLocks noGrp="1"/>
          </p:cNvSpPr>
          <p:nvPr>
            <p:ph type="body"/>
          </p:nvPr>
        </p:nvSpPr>
        <p:spPr>
          <a:xfrm>
            <a:off x="83808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19" name="PlaceHolder 2"/>
          <p:cNvSpPr>
            <a:spLocks noGrp="1"/>
          </p:cNvSpPr>
          <p:nvPr>
            <p:ph type="body"/>
          </p:nvPr>
        </p:nvSpPr>
        <p:spPr>
          <a:xfrm>
            <a:off x="83808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20"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21" name="PlaceHolder 4"/>
          <p:cNvSpPr>
            <a:spLocks noGrp="1"/>
          </p:cNvSpPr>
          <p:nvPr>
            <p:ph type="body"/>
          </p:nvPr>
        </p:nvSpPr>
        <p:spPr>
          <a:xfrm>
            <a:off x="622620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23"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24"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25" name="PlaceHolder 4"/>
          <p:cNvSpPr>
            <a:spLocks noGrp="1"/>
          </p:cNvSpPr>
          <p:nvPr>
            <p:ph type="body"/>
          </p:nvPr>
        </p:nvSpPr>
        <p:spPr>
          <a:xfrm>
            <a:off x="838080" y="409824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27" name="PlaceHolder 2"/>
          <p:cNvSpPr>
            <a:spLocks noGrp="1"/>
          </p:cNvSpPr>
          <p:nvPr>
            <p:ph type="body"/>
          </p:nvPr>
        </p:nvSpPr>
        <p:spPr>
          <a:xfrm>
            <a:off x="838080" y="182556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28" name="PlaceHolder 3"/>
          <p:cNvSpPr>
            <a:spLocks noGrp="1"/>
          </p:cNvSpPr>
          <p:nvPr>
            <p:ph type="body"/>
          </p:nvPr>
        </p:nvSpPr>
        <p:spPr>
          <a:xfrm>
            <a:off x="838080" y="409824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30"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31"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32" name="PlaceHolder 4"/>
          <p:cNvSpPr>
            <a:spLocks noGrp="1"/>
          </p:cNvSpPr>
          <p:nvPr>
            <p:ph type="body"/>
          </p:nvPr>
        </p:nvSpPr>
        <p:spPr>
          <a:xfrm>
            <a:off x="83808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33" name="PlaceHolder 5"/>
          <p:cNvSpPr>
            <a:spLocks noGrp="1"/>
          </p:cNvSpPr>
          <p:nvPr>
            <p:ph type="body"/>
          </p:nvPr>
        </p:nvSpPr>
        <p:spPr>
          <a:xfrm>
            <a:off x="622620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35" name="PlaceHolder 2"/>
          <p:cNvSpPr>
            <a:spLocks noGrp="1"/>
          </p:cNvSpPr>
          <p:nvPr>
            <p:ph type="body"/>
          </p:nvPr>
        </p:nvSpPr>
        <p:spPr>
          <a:xfrm>
            <a:off x="83808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36" name="PlaceHolder 3"/>
          <p:cNvSpPr>
            <a:spLocks noGrp="1"/>
          </p:cNvSpPr>
          <p:nvPr>
            <p:ph type="body"/>
          </p:nvPr>
        </p:nvSpPr>
        <p:spPr>
          <a:xfrm>
            <a:off x="439344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37" name="PlaceHolder 4"/>
          <p:cNvSpPr>
            <a:spLocks noGrp="1"/>
          </p:cNvSpPr>
          <p:nvPr>
            <p:ph type="body"/>
          </p:nvPr>
        </p:nvSpPr>
        <p:spPr>
          <a:xfrm>
            <a:off x="794916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38" name="PlaceHolder 5"/>
          <p:cNvSpPr>
            <a:spLocks noGrp="1"/>
          </p:cNvSpPr>
          <p:nvPr>
            <p:ph type="body"/>
          </p:nvPr>
        </p:nvSpPr>
        <p:spPr>
          <a:xfrm>
            <a:off x="83808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39" name="PlaceHolder 6"/>
          <p:cNvSpPr>
            <a:spLocks noGrp="1"/>
          </p:cNvSpPr>
          <p:nvPr>
            <p:ph type="body"/>
          </p:nvPr>
        </p:nvSpPr>
        <p:spPr>
          <a:xfrm>
            <a:off x="439344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40" name="PlaceHolder 7"/>
          <p:cNvSpPr>
            <a:spLocks noGrp="1"/>
          </p:cNvSpPr>
          <p:nvPr>
            <p:ph type="body"/>
          </p:nvPr>
        </p:nvSpPr>
        <p:spPr>
          <a:xfrm>
            <a:off x="794916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47" name="PlaceHolder 2"/>
          <p:cNvSpPr>
            <a:spLocks noGrp="1"/>
          </p:cNvSpPr>
          <p:nvPr>
            <p:ph type="subTitle"/>
          </p:nvPr>
        </p:nvSpPr>
        <p:spPr>
          <a:xfrm>
            <a:off x="838080" y="1825560"/>
            <a:ext cx="10515240" cy="4350960"/>
          </a:xfrm>
          <a:prstGeom prst="rect">
            <a:avLst/>
          </a:prstGeom>
        </p:spPr>
        <p:txBody>
          <a:bodyPr lIns="0" rIns="0" tIns="0" bIns="0" anchor="ctr">
            <a:noAutofit/>
          </a:bodyPr>
          <a:p>
            <a:pPr algn="ctr"/>
            <a:endParaRPr b="0" lang="ru-RU"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49" name="PlaceHolder 2"/>
          <p:cNvSpPr>
            <a:spLocks noGrp="1"/>
          </p:cNvSpPr>
          <p:nvPr>
            <p:ph type="body"/>
          </p:nvPr>
        </p:nvSpPr>
        <p:spPr>
          <a:xfrm>
            <a:off x="838080" y="1825560"/>
            <a:ext cx="10515240" cy="435096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51" name="PlaceHolder 2"/>
          <p:cNvSpPr>
            <a:spLocks noGrp="1"/>
          </p:cNvSpPr>
          <p:nvPr>
            <p:ph type="body"/>
          </p:nvPr>
        </p:nvSpPr>
        <p:spPr>
          <a:xfrm>
            <a:off x="83808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52" name="PlaceHolder 3"/>
          <p:cNvSpPr>
            <a:spLocks noGrp="1"/>
          </p:cNvSpPr>
          <p:nvPr>
            <p:ph type="body"/>
          </p:nvPr>
        </p:nvSpPr>
        <p:spPr>
          <a:xfrm>
            <a:off x="622620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838080" y="365040"/>
            <a:ext cx="10515240" cy="6144120"/>
          </a:xfrm>
          <a:prstGeom prst="rect">
            <a:avLst/>
          </a:prstGeom>
        </p:spPr>
        <p:txBody>
          <a:bodyPr lIns="0" rIns="0" tIns="0" bIns="0" anchor="ctr">
            <a:noAutofit/>
          </a:bodyPr>
          <a:p>
            <a:pPr algn="ctr"/>
            <a:endParaRPr b="0" lang="ru-RU"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56"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57" name="PlaceHolder 3"/>
          <p:cNvSpPr>
            <a:spLocks noGrp="1"/>
          </p:cNvSpPr>
          <p:nvPr>
            <p:ph type="body"/>
          </p:nvPr>
        </p:nvSpPr>
        <p:spPr>
          <a:xfrm>
            <a:off x="622620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58" name="PlaceHolder 4"/>
          <p:cNvSpPr>
            <a:spLocks noGrp="1"/>
          </p:cNvSpPr>
          <p:nvPr>
            <p:ph type="body"/>
          </p:nvPr>
        </p:nvSpPr>
        <p:spPr>
          <a:xfrm>
            <a:off x="83808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60" name="PlaceHolder 2"/>
          <p:cNvSpPr>
            <a:spLocks noGrp="1"/>
          </p:cNvSpPr>
          <p:nvPr>
            <p:ph type="body"/>
          </p:nvPr>
        </p:nvSpPr>
        <p:spPr>
          <a:xfrm>
            <a:off x="83808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61"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62" name="PlaceHolder 4"/>
          <p:cNvSpPr>
            <a:spLocks noGrp="1"/>
          </p:cNvSpPr>
          <p:nvPr>
            <p:ph type="body"/>
          </p:nvPr>
        </p:nvSpPr>
        <p:spPr>
          <a:xfrm>
            <a:off x="622620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64"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65"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66" name="PlaceHolder 4"/>
          <p:cNvSpPr>
            <a:spLocks noGrp="1"/>
          </p:cNvSpPr>
          <p:nvPr>
            <p:ph type="body"/>
          </p:nvPr>
        </p:nvSpPr>
        <p:spPr>
          <a:xfrm>
            <a:off x="838080" y="409824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68" name="PlaceHolder 2"/>
          <p:cNvSpPr>
            <a:spLocks noGrp="1"/>
          </p:cNvSpPr>
          <p:nvPr>
            <p:ph type="body"/>
          </p:nvPr>
        </p:nvSpPr>
        <p:spPr>
          <a:xfrm>
            <a:off x="838080" y="182556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69" name="PlaceHolder 3"/>
          <p:cNvSpPr>
            <a:spLocks noGrp="1"/>
          </p:cNvSpPr>
          <p:nvPr>
            <p:ph type="body"/>
          </p:nvPr>
        </p:nvSpPr>
        <p:spPr>
          <a:xfrm>
            <a:off x="838080" y="409824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71"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72"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73" name="PlaceHolder 4"/>
          <p:cNvSpPr>
            <a:spLocks noGrp="1"/>
          </p:cNvSpPr>
          <p:nvPr>
            <p:ph type="body"/>
          </p:nvPr>
        </p:nvSpPr>
        <p:spPr>
          <a:xfrm>
            <a:off x="83808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74" name="PlaceHolder 5"/>
          <p:cNvSpPr>
            <a:spLocks noGrp="1"/>
          </p:cNvSpPr>
          <p:nvPr>
            <p:ph type="body"/>
          </p:nvPr>
        </p:nvSpPr>
        <p:spPr>
          <a:xfrm>
            <a:off x="622620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76" name="PlaceHolder 2"/>
          <p:cNvSpPr>
            <a:spLocks noGrp="1"/>
          </p:cNvSpPr>
          <p:nvPr>
            <p:ph type="body"/>
          </p:nvPr>
        </p:nvSpPr>
        <p:spPr>
          <a:xfrm>
            <a:off x="83808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77" name="PlaceHolder 3"/>
          <p:cNvSpPr>
            <a:spLocks noGrp="1"/>
          </p:cNvSpPr>
          <p:nvPr>
            <p:ph type="body"/>
          </p:nvPr>
        </p:nvSpPr>
        <p:spPr>
          <a:xfrm>
            <a:off x="439344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78" name="PlaceHolder 4"/>
          <p:cNvSpPr>
            <a:spLocks noGrp="1"/>
          </p:cNvSpPr>
          <p:nvPr>
            <p:ph type="body"/>
          </p:nvPr>
        </p:nvSpPr>
        <p:spPr>
          <a:xfrm>
            <a:off x="794916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79" name="PlaceHolder 5"/>
          <p:cNvSpPr>
            <a:spLocks noGrp="1"/>
          </p:cNvSpPr>
          <p:nvPr>
            <p:ph type="body"/>
          </p:nvPr>
        </p:nvSpPr>
        <p:spPr>
          <a:xfrm>
            <a:off x="83808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80" name="PlaceHolder 6"/>
          <p:cNvSpPr>
            <a:spLocks noGrp="1"/>
          </p:cNvSpPr>
          <p:nvPr>
            <p:ph type="body"/>
          </p:nvPr>
        </p:nvSpPr>
        <p:spPr>
          <a:xfrm>
            <a:off x="439344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81" name="PlaceHolder 7"/>
          <p:cNvSpPr>
            <a:spLocks noGrp="1"/>
          </p:cNvSpPr>
          <p:nvPr>
            <p:ph type="body"/>
          </p:nvPr>
        </p:nvSpPr>
        <p:spPr>
          <a:xfrm>
            <a:off x="794916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90" name="PlaceHolder 2"/>
          <p:cNvSpPr>
            <a:spLocks noGrp="1"/>
          </p:cNvSpPr>
          <p:nvPr>
            <p:ph type="subTitle"/>
          </p:nvPr>
        </p:nvSpPr>
        <p:spPr>
          <a:xfrm>
            <a:off x="838080" y="1825560"/>
            <a:ext cx="10515240" cy="4350960"/>
          </a:xfrm>
          <a:prstGeom prst="rect">
            <a:avLst/>
          </a:prstGeom>
        </p:spPr>
        <p:txBody>
          <a:bodyPr lIns="0" rIns="0" tIns="0" bIns="0" anchor="ctr">
            <a:noAutofit/>
          </a:bodyPr>
          <a:p>
            <a:pPr algn="ctr"/>
            <a:endParaRPr b="0" lang="ru-RU"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92" name="PlaceHolder 2"/>
          <p:cNvSpPr>
            <a:spLocks noGrp="1"/>
          </p:cNvSpPr>
          <p:nvPr>
            <p:ph type="body"/>
          </p:nvPr>
        </p:nvSpPr>
        <p:spPr>
          <a:xfrm>
            <a:off x="838080" y="1825560"/>
            <a:ext cx="10515240" cy="435096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3"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94" name="PlaceHolder 2"/>
          <p:cNvSpPr>
            <a:spLocks noGrp="1"/>
          </p:cNvSpPr>
          <p:nvPr>
            <p:ph type="body"/>
          </p:nvPr>
        </p:nvSpPr>
        <p:spPr>
          <a:xfrm>
            <a:off x="83808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95" name="PlaceHolder 3"/>
          <p:cNvSpPr>
            <a:spLocks noGrp="1"/>
          </p:cNvSpPr>
          <p:nvPr>
            <p:ph type="body"/>
          </p:nvPr>
        </p:nvSpPr>
        <p:spPr>
          <a:xfrm>
            <a:off x="622620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7" name="PlaceHolder 1"/>
          <p:cNvSpPr>
            <a:spLocks noGrp="1"/>
          </p:cNvSpPr>
          <p:nvPr>
            <p:ph type="subTitle"/>
          </p:nvPr>
        </p:nvSpPr>
        <p:spPr>
          <a:xfrm>
            <a:off x="838080" y="365040"/>
            <a:ext cx="10515240" cy="6144120"/>
          </a:xfrm>
          <a:prstGeom prst="rect">
            <a:avLst/>
          </a:prstGeom>
        </p:spPr>
        <p:txBody>
          <a:bodyPr lIns="0" rIns="0" tIns="0" bIns="0" anchor="ctr">
            <a:noAutofit/>
          </a:bodyPr>
          <a:p>
            <a:pPr algn="ctr"/>
            <a:endParaRPr b="0" lang="ru-RU"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99"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00" name="PlaceHolder 3"/>
          <p:cNvSpPr>
            <a:spLocks noGrp="1"/>
          </p:cNvSpPr>
          <p:nvPr>
            <p:ph type="body"/>
          </p:nvPr>
        </p:nvSpPr>
        <p:spPr>
          <a:xfrm>
            <a:off x="622620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101" name="PlaceHolder 4"/>
          <p:cNvSpPr>
            <a:spLocks noGrp="1"/>
          </p:cNvSpPr>
          <p:nvPr>
            <p:ph type="body"/>
          </p:nvPr>
        </p:nvSpPr>
        <p:spPr>
          <a:xfrm>
            <a:off x="83808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103" name="PlaceHolder 2"/>
          <p:cNvSpPr>
            <a:spLocks noGrp="1"/>
          </p:cNvSpPr>
          <p:nvPr>
            <p:ph type="body"/>
          </p:nvPr>
        </p:nvSpPr>
        <p:spPr>
          <a:xfrm>
            <a:off x="838080" y="1825560"/>
            <a:ext cx="5131080" cy="4350960"/>
          </a:xfrm>
          <a:prstGeom prst="rect">
            <a:avLst/>
          </a:prstGeom>
        </p:spPr>
        <p:txBody>
          <a:bodyPr lIns="0" rIns="0" tIns="0" bIns="0">
            <a:normAutofit/>
          </a:bodyPr>
          <a:p>
            <a:endParaRPr b="0" lang="ru-RU" sz="2800" spc="-1" strike="noStrike">
              <a:solidFill>
                <a:srgbClr val="000000"/>
              </a:solidFill>
              <a:latin typeface="Calibri"/>
            </a:endParaRPr>
          </a:p>
        </p:txBody>
      </p:sp>
      <p:sp>
        <p:nvSpPr>
          <p:cNvPr id="104"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05" name="PlaceHolder 4"/>
          <p:cNvSpPr>
            <a:spLocks noGrp="1"/>
          </p:cNvSpPr>
          <p:nvPr>
            <p:ph type="body"/>
          </p:nvPr>
        </p:nvSpPr>
        <p:spPr>
          <a:xfrm>
            <a:off x="622620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107"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08"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09" name="PlaceHolder 4"/>
          <p:cNvSpPr>
            <a:spLocks noGrp="1"/>
          </p:cNvSpPr>
          <p:nvPr>
            <p:ph type="body"/>
          </p:nvPr>
        </p:nvSpPr>
        <p:spPr>
          <a:xfrm>
            <a:off x="838080" y="409824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10"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111" name="PlaceHolder 2"/>
          <p:cNvSpPr>
            <a:spLocks noGrp="1"/>
          </p:cNvSpPr>
          <p:nvPr>
            <p:ph type="body"/>
          </p:nvPr>
        </p:nvSpPr>
        <p:spPr>
          <a:xfrm>
            <a:off x="838080" y="182556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12" name="PlaceHolder 3"/>
          <p:cNvSpPr>
            <a:spLocks noGrp="1"/>
          </p:cNvSpPr>
          <p:nvPr>
            <p:ph type="body"/>
          </p:nvPr>
        </p:nvSpPr>
        <p:spPr>
          <a:xfrm>
            <a:off x="838080" y="4098240"/>
            <a:ext cx="1051524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114" name="PlaceHolder 2"/>
          <p:cNvSpPr>
            <a:spLocks noGrp="1"/>
          </p:cNvSpPr>
          <p:nvPr>
            <p:ph type="body"/>
          </p:nvPr>
        </p:nvSpPr>
        <p:spPr>
          <a:xfrm>
            <a:off x="83808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15" name="PlaceHolder 3"/>
          <p:cNvSpPr>
            <a:spLocks noGrp="1"/>
          </p:cNvSpPr>
          <p:nvPr>
            <p:ph type="body"/>
          </p:nvPr>
        </p:nvSpPr>
        <p:spPr>
          <a:xfrm>
            <a:off x="6226200" y="182556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16" name="PlaceHolder 4"/>
          <p:cNvSpPr>
            <a:spLocks noGrp="1"/>
          </p:cNvSpPr>
          <p:nvPr>
            <p:ph type="body"/>
          </p:nvPr>
        </p:nvSpPr>
        <p:spPr>
          <a:xfrm>
            <a:off x="83808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17" name="PlaceHolder 5"/>
          <p:cNvSpPr>
            <a:spLocks noGrp="1"/>
          </p:cNvSpPr>
          <p:nvPr>
            <p:ph type="body"/>
          </p:nvPr>
        </p:nvSpPr>
        <p:spPr>
          <a:xfrm>
            <a:off x="6226200" y="4098240"/>
            <a:ext cx="513108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ru-RU" sz="1800" spc="-1" strike="noStrike">
              <a:solidFill>
                <a:srgbClr val="000000"/>
              </a:solidFill>
              <a:latin typeface="Calibri"/>
            </a:endParaRPr>
          </a:p>
        </p:txBody>
      </p:sp>
      <p:sp>
        <p:nvSpPr>
          <p:cNvPr id="119" name="PlaceHolder 2"/>
          <p:cNvSpPr>
            <a:spLocks noGrp="1"/>
          </p:cNvSpPr>
          <p:nvPr>
            <p:ph type="body"/>
          </p:nvPr>
        </p:nvSpPr>
        <p:spPr>
          <a:xfrm>
            <a:off x="83808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20" name="PlaceHolder 3"/>
          <p:cNvSpPr>
            <a:spLocks noGrp="1"/>
          </p:cNvSpPr>
          <p:nvPr>
            <p:ph type="body"/>
          </p:nvPr>
        </p:nvSpPr>
        <p:spPr>
          <a:xfrm>
            <a:off x="439344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21" name="PlaceHolder 4"/>
          <p:cNvSpPr>
            <a:spLocks noGrp="1"/>
          </p:cNvSpPr>
          <p:nvPr>
            <p:ph type="body"/>
          </p:nvPr>
        </p:nvSpPr>
        <p:spPr>
          <a:xfrm>
            <a:off x="7949160" y="182556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22" name="PlaceHolder 5"/>
          <p:cNvSpPr>
            <a:spLocks noGrp="1"/>
          </p:cNvSpPr>
          <p:nvPr>
            <p:ph type="body"/>
          </p:nvPr>
        </p:nvSpPr>
        <p:spPr>
          <a:xfrm>
            <a:off x="83808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23" name="PlaceHolder 6"/>
          <p:cNvSpPr>
            <a:spLocks noGrp="1"/>
          </p:cNvSpPr>
          <p:nvPr>
            <p:ph type="body"/>
          </p:nvPr>
        </p:nvSpPr>
        <p:spPr>
          <a:xfrm>
            <a:off x="439344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
        <p:nvSpPr>
          <p:cNvPr id="124" name="PlaceHolder 7"/>
          <p:cNvSpPr>
            <a:spLocks noGrp="1"/>
          </p:cNvSpPr>
          <p:nvPr>
            <p:ph type="body"/>
          </p:nvPr>
        </p:nvSpPr>
        <p:spPr>
          <a:xfrm>
            <a:off x="7949160" y="4098240"/>
            <a:ext cx="3385800" cy="2075040"/>
          </a:xfrm>
          <a:prstGeom prst="rect">
            <a:avLst/>
          </a:prstGeom>
        </p:spPr>
        <p:txBody>
          <a:bodyPr lIns="0" rIns="0" tIns="0" bIns="0">
            <a:normAutofit/>
          </a:bodyPr>
          <a:p>
            <a:endParaRPr b="0" lang="ru-RU" sz="2800" spc="-1" strike="noStrike">
              <a:solidFill>
                <a:srgbClr val="000000"/>
              </a:solidFill>
              <a:latin typeface="Calibri"/>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1523880" y="1122480"/>
            <a:ext cx="9143640" cy="2387160"/>
          </a:xfrm>
          <a:prstGeom prst="rect">
            <a:avLst/>
          </a:prstGeom>
        </p:spPr>
        <p:txBody>
          <a:bodyPr anchor="b">
            <a:noAutofit/>
          </a:bodyPr>
          <a:p>
            <a:pPr algn="ctr">
              <a:lnSpc>
                <a:spcPct val="90000"/>
              </a:lnSpc>
            </a:pPr>
            <a:r>
              <a:rPr b="0" lang="ru-RU" sz="6000" spc="-1" strike="noStrike">
                <a:solidFill>
                  <a:srgbClr val="000000"/>
                </a:solidFill>
                <a:latin typeface="Calibri Light"/>
              </a:rPr>
              <a:t>Образец заголовка</a:t>
            </a:r>
            <a:endParaRPr b="0" lang="ru-RU" sz="6000" spc="-1" strike="noStrike">
              <a:solidFill>
                <a:srgbClr val="000000"/>
              </a:solidFill>
              <a:latin typeface="Calibri"/>
            </a:endParaRPr>
          </a:p>
        </p:txBody>
      </p:sp>
      <p:sp>
        <p:nvSpPr>
          <p:cNvPr id="1" name="PlaceHolder 2"/>
          <p:cNvSpPr>
            <a:spLocks noGrp="1"/>
          </p:cNvSpPr>
          <p:nvPr>
            <p:ph type="dt"/>
          </p:nvPr>
        </p:nvSpPr>
        <p:spPr>
          <a:xfrm>
            <a:off x="838080" y="6356520"/>
            <a:ext cx="2742840" cy="364680"/>
          </a:xfrm>
          <a:prstGeom prst="rect">
            <a:avLst/>
          </a:prstGeom>
        </p:spPr>
        <p:txBody>
          <a:bodyPr anchor="ctr">
            <a:noAutofit/>
          </a:bodyPr>
          <a:p>
            <a:pPr>
              <a:lnSpc>
                <a:spcPct val="100000"/>
              </a:lnSpc>
            </a:pPr>
            <a:fld id="{B9B19A18-B30C-4FF1-B131-22C1DFF0E40B}" type="datetime">
              <a:rPr b="0" lang="ru-RU" sz="1200" spc="-1" strike="noStrike">
                <a:solidFill>
                  <a:srgbClr val="8b8b8b"/>
                </a:solidFill>
                <a:latin typeface="Calibri"/>
              </a:rPr>
              <a:t>28.8.20</a:t>
            </a:fld>
            <a:endParaRPr b="0" lang="ru-RU" sz="1200" spc="-1" strike="noStrike">
              <a:latin typeface="Times New Roman"/>
            </a:endParaRPr>
          </a:p>
        </p:txBody>
      </p:sp>
      <p:sp>
        <p:nvSpPr>
          <p:cNvPr id="2" name="PlaceHolder 3"/>
          <p:cNvSpPr>
            <a:spLocks noGrp="1"/>
          </p:cNvSpPr>
          <p:nvPr>
            <p:ph type="ftr"/>
          </p:nvPr>
        </p:nvSpPr>
        <p:spPr>
          <a:xfrm>
            <a:off x="4038480" y="6356520"/>
            <a:ext cx="4114440" cy="364680"/>
          </a:xfrm>
          <a:prstGeom prst="rect">
            <a:avLst/>
          </a:prstGeom>
        </p:spPr>
        <p:txBody>
          <a:bodyPr anchor="ctr">
            <a:noAutofit/>
          </a:bodyPr>
          <a:p>
            <a:endParaRPr b="0" lang="ru-RU" sz="2400" spc="-1" strike="noStrike">
              <a:latin typeface="Times New Roman"/>
            </a:endParaRPr>
          </a:p>
        </p:txBody>
      </p:sp>
      <p:sp>
        <p:nvSpPr>
          <p:cNvPr id="3" name="PlaceHolder 4"/>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F2B5FBF8-B196-4358-AE2C-207DF5C93A46}" type="slidenum">
              <a:rPr b="0" lang="ru-RU" sz="1200" spc="-1" strike="noStrike">
                <a:solidFill>
                  <a:srgbClr val="8b8b8b"/>
                </a:solidFill>
                <a:latin typeface="Calibri"/>
              </a:rPr>
              <a:t>&lt;номер&gt;</a:t>
            </a:fld>
            <a:endParaRPr b="0" lang="ru-RU" sz="1200" spc="-1" strike="noStrike">
              <a:latin typeface="Times New Roman"/>
            </a:endParaRPr>
          </a:p>
        </p:txBody>
      </p:sp>
      <p:sp>
        <p:nvSpPr>
          <p:cNvPr id="4" name="PlaceHolder 5"/>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ru-RU" sz="2800" spc="-1" strike="noStrike">
                <a:solidFill>
                  <a:srgbClr val="000000"/>
                </a:solidFill>
                <a:latin typeface="Calibri"/>
              </a:rPr>
              <a:t>Для правки структуры щёлкните мышью</a:t>
            </a:r>
            <a:endParaRPr b="0" lang="ru-RU" sz="2800" spc="-1" strike="noStrike">
              <a:solidFill>
                <a:srgbClr val="000000"/>
              </a:solidFill>
              <a:latin typeface="Calibri"/>
            </a:endParaRPr>
          </a:p>
          <a:p>
            <a:pPr lvl="1" marL="864000" indent="-324000">
              <a:spcBef>
                <a:spcPts val="1134"/>
              </a:spcBef>
              <a:buClr>
                <a:srgbClr val="000000"/>
              </a:buClr>
              <a:buSzPct val="75000"/>
              <a:buFont typeface="Symbol" charset="2"/>
              <a:buChar char=""/>
            </a:pPr>
            <a:r>
              <a:rPr b="0" lang="ru-RU" sz="2000" spc="-1" strike="noStrike">
                <a:solidFill>
                  <a:srgbClr val="000000"/>
                </a:solidFill>
                <a:latin typeface="Calibri"/>
              </a:rPr>
              <a:t>Второй уровень структуры</a:t>
            </a:r>
            <a:endParaRPr b="0" lang="ru-RU" sz="2000" spc="-1" strike="noStrike">
              <a:solidFill>
                <a:srgbClr val="000000"/>
              </a:solidFill>
              <a:latin typeface="Calibri"/>
            </a:endParaRPr>
          </a:p>
          <a:p>
            <a:pPr lvl="2" marL="1296000" indent="-288000">
              <a:spcBef>
                <a:spcPts val="850"/>
              </a:spcBef>
              <a:buClr>
                <a:srgbClr val="000000"/>
              </a:buClr>
              <a:buSzPct val="45000"/>
              <a:buFont typeface="Wingdings" charset="2"/>
              <a:buChar char=""/>
            </a:pPr>
            <a:r>
              <a:rPr b="0" lang="ru-RU" sz="1800" spc="-1" strike="noStrike">
                <a:solidFill>
                  <a:srgbClr val="000000"/>
                </a:solidFill>
                <a:latin typeface="Calibri"/>
              </a:rPr>
              <a:t>Третий уровень структуры</a:t>
            </a:r>
            <a:endParaRPr b="0" lang="ru-RU" sz="1800" spc="-1" strike="noStrike">
              <a:solidFill>
                <a:srgbClr val="000000"/>
              </a:solidFill>
              <a:latin typeface="Calibri"/>
            </a:endParaRPr>
          </a:p>
          <a:p>
            <a:pPr lvl="3" marL="1728000" indent="-216000">
              <a:spcBef>
                <a:spcPts val="567"/>
              </a:spcBef>
              <a:buClr>
                <a:srgbClr val="000000"/>
              </a:buClr>
              <a:buSzPct val="75000"/>
              <a:buFont typeface="Symbol" charset="2"/>
              <a:buChar char=""/>
            </a:pPr>
            <a:r>
              <a:rPr b="0" lang="ru-RU" sz="1800" spc="-1" strike="noStrike">
                <a:solidFill>
                  <a:srgbClr val="000000"/>
                </a:solidFill>
                <a:latin typeface="Calibri"/>
              </a:rPr>
              <a:t>Четвёртый уровень структуры</a:t>
            </a:r>
            <a:endParaRPr b="0" lang="ru-RU" sz="1800" spc="-1" strike="noStrike">
              <a:solidFill>
                <a:srgbClr val="000000"/>
              </a:solidFill>
              <a:latin typeface="Calibri"/>
            </a:endParaRPr>
          </a:p>
          <a:p>
            <a:pPr lvl="4" marL="2160000" indent="-216000">
              <a:spcBef>
                <a:spcPts val="283"/>
              </a:spcBef>
              <a:buClr>
                <a:srgbClr val="000000"/>
              </a:buClr>
              <a:buSzPct val="45000"/>
              <a:buFont typeface="Wingdings" charset="2"/>
              <a:buChar char=""/>
            </a:pPr>
            <a:r>
              <a:rPr b="0" lang="ru-RU" sz="2000" spc="-1" strike="noStrike">
                <a:solidFill>
                  <a:srgbClr val="000000"/>
                </a:solidFill>
                <a:latin typeface="Calibri"/>
              </a:rPr>
              <a:t>Пятый уровень структуры</a:t>
            </a:r>
            <a:endParaRPr b="0" lang="ru-RU" sz="2000" spc="-1" strike="noStrike">
              <a:solidFill>
                <a:srgbClr val="000000"/>
              </a:solidFill>
              <a:latin typeface="Calibri"/>
            </a:endParaRPr>
          </a:p>
          <a:p>
            <a:pPr lvl="5" marL="2592000" indent="-216000">
              <a:spcBef>
                <a:spcPts val="283"/>
              </a:spcBef>
              <a:buClr>
                <a:srgbClr val="000000"/>
              </a:buClr>
              <a:buSzPct val="45000"/>
              <a:buFont typeface="Wingdings" charset="2"/>
              <a:buChar char=""/>
            </a:pPr>
            <a:r>
              <a:rPr b="0" lang="ru-RU" sz="2000" spc="-1" strike="noStrike">
                <a:solidFill>
                  <a:srgbClr val="000000"/>
                </a:solidFill>
                <a:latin typeface="Calibri"/>
              </a:rPr>
              <a:t>Шестой уровень структуры</a:t>
            </a:r>
            <a:endParaRPr b="0" lang="ru-RU" sz="2000" spc="-1" strike="noStrike">
              <a:solidFill>
                <a:srgbClr val="000000"/>
              </a:solidFill>
              <a:latin typeface="Calibri"/>
            </a:endParaRPr>
          </a:p>
          <a:p>
            <a:pPr lvl="6" marL="3024000" indent="-216000">
              <a:spcBef>
                <a:spcPts val="283"/>
              </a:spcBef>
              <a:buClr>
                <a:srgbClr val="000000"/>
              </a:buClr>
              <a:buSzPct val="45000"/>
              <a:buFont typeface="Wingdings" charset="2"/>
              <a:buChar char=""/>
            </a:pPr>
            <a:r>
              <a:rPr b="0" lang="ru-RU" sz="2000" spc="-1" strike="noStrike">
                <a:solidFill>
                  <a:srgbClr val="000000"/>
                </a:solidFill>
                <a:latin typeface="Calibri"/>
              </a:rPr>
              <a:t>Седьмой уровень структуры</a:t>
            </a:r>
            <a:endParaRPr b="0" lang="ru-RU" sz="2000" spc="-1" strike="noStrike">
              <a:solidFill>
                <a:srgbClr val="000000"/>
              </a:solidFill>
              <a:latin typeface="Calibri"/>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838080" y="365040"/>
            <a:ext cx="10515240" cy="1325160"/>
          </a:xfrm>
          <a:prstGeom prst="rect">
            <a:avLst/>
          </a:prstGeom>
        </p:spPr>
        <p:txBody>
          <a:bodyPr anchor="ctr">
            <a:noAutofit/>
          </a:bodyPr>
          <a:p>
            <a:pPr>
              <a:lnSpc>
                <a:spcPct val="90000"/>
              </a:lnSpc>
            </a:pPr>
            <a:r>
              <a:rPr b="0" lang="ru-RU" sz="4400" spc="-1" strike="noStrike">
                <a:solidFill>
                  <a:srgbClr val="000000"/>
                </a:solidFill>
                <a:latin typeface="Calibri Light"/>
              </a:rPr>
              <a:t>Образец заголовка</a:t>
            </a:r>
            <a:endParaRPr b="0" lang="ru-RU" sz="4400" spc="-1" strike="noStrike">
              <a:solidFill>
                <a:srgbClr val="000000"/>
              </a:solidFill>
              <a:latin typeface="Calibri"/>
            </a:endParaRPr>
          </a:p>
        </p:txBody>
      </p:sp>
      <p:sp>
        <p:nvSpPr>
          <p:cNvPr id="42" name="PlaceHolder 2"/>
          <p:cNvSpPr>
            <a:spLocks noGrp="1"/>
          </p:cNvSpPr>
          <p:nvPr>
            <p:ph type="body"/>
          </p:nvPr>
        </p:nvSpPr>
        <p:spPr>
          <a:xfrm>
            <a:off x="838080" y="1825560"/>
            <a:ext cx="10515240" cy="4350960"/>
          </a:xfrm>
          <a:prstGeom prst="rect">
            <a:avLst/>
          </a:prstGeom>
        </p:spPr>
        <p:txBody>
          <a:bodyPr>
            <a:noAutofit/>
          </a:bodyPr>
          <a:p>
            <a:pPr marL="228600" indent="-228240">
              <a:lnSpc>
                <a:spcPct val="90000"/>
              </a:lnSpc>
              <a:spcBef>
                <a:spcPts val="1001"/>
              </a:spcBef>
              <a:buClr>
                <a:srgbClr val="000000"/>
              </a:buClr>
              <a:buFont typeface="Arial"/>
              <a:buChar char="•"/>
            </a:pPr>
            <a:r>
              <a:rPr b="0" lang="ru-RU" sz="2800" spc="-1" strike="noStrike">
                <a:solidFill>
                  <a:srgbClr val="000000"/>
                </a:solidFill>
                <a:latin typeface="Calibri"/>
              </a:rPr>
              <a:t>Образец текста</a:t>
            </a:r>
            <a:endParaRPr b="0" lang="ru-RU" sz="2800" spc="-1" strike="noStrike">
              <a:solidFill>
                <a:srgbClr val="000000"/>
              </a:solidFill>
              <a:latin typeface="Calibri"/>
            </a:endParaRPr>
          </a:p>
          <a:p>
            <a:pPr lvl="1" marL="685800" indent="-228240">
              <a:lnSpc>
                <a:spcPct val="90000"/>
              </a:lnSpc>
              <a:spcBef>
                <a:spcPts val="499"/>
              </a:spcBef>
              <a:buClr>
                <a:srgbClr val="000000"/>
              </a:buClr>
              <a:buFont typeface="Arial"/>
              <a:buChar char="•"/>
            </a:pPr>
            <a:r>
              <a:rPr b="0" lang="ru-RU" sz="2400" spc="-1" strike="noStrike">
                <a:solidFill>
                  <a:srgbClr val="000000"/>
                </a:solidFill>
                <a:latin typeface="Calibri"/>
              </a:rPr>
              <a:t>Второй уровень</a:t>
            </a:r>
            <a:endParaRPr b="0" lang="ru-RU" sz="2400" spc="-1" strike="noStrike">
              <a:solidFill>
                <a:srgbClr val="000000"/>
              </a:solidFill>
              <a:latin typeface="Calibri"/>
            </a:endParaRPr>
          </a:p>
          <a:p>
            <a:pPr lvl="2" marL="1143000" indent="-228240">
              <a:lnSpc>
                <a:spcPct val="90000"/>
              </a:lnSpc>
              <a:spcBef>
                <a:spcPts val="499"/>
              </a:spcBef>
              <a:buClr>
                <a:srgbClr val="000000"/>
              </a:buClr>
              <a:buFont typeface="Arial"/>
              <a:buChar char="•"/>
            </a:pPr>
            <a:r>
              <a:rPr b="0" lang="ru-RU" sz="2000" spc="-1" strike="noStrike">
                <a:solidFill>
                  <a:srgbClr val="000000"/>
                </a:solidFill>
                <a:latin typeface="Calibri"/>
              </a:rPr>
              <a:t>Третий уровень</a:t>
            </a:r>
            <a:endParaRPr b="0" lang="ru-RU" sz="2000" spc="-1" strike="noStrike">
              <a:solidFill>
                <a:srgbClr val="000000"/>
              </a:solidFill>
              <a:latin typeface="Calibri"/>
            </a:endParaRPr>
          </a:p>
          <a:p>
            <a:pPr lvl="3" marL="1600200" indent="-228240">
              <a:lnSpc>
                <a:spcPct val="90000"/>
              </a:lnSpc>
              <a:spcBef>
                <a:spcPts val="499"/>
              </a:spcBef>
              <a:buClr>
                <a:srgbClr val="000000"/>
              </a:buClr>
              <a:buFont typeface="Arial"/>
              <a:buChar char="•"/>
            </a:pPr>
            <a:r>
              <a:rPr b="0" lang="ru-RU" sz="1800" spc="-1" strike="noStrike">
                <a:solidFill>
                  <a:srgbClr val="000000"/>
                </a:solidFill>
                <a:latin typeface="Calibri"/>
              </a:rPr>
              <a:t>Четвертый уровень</a:t>
            </a:r>
            <a:endParaRPr b="0" lang="ru-RU" sz="1800" spc="-1" strike="noStrike">
              <a:solidFill>
                <a:srgbClr val="000000"/>
              </a:solidFill>
              <a:latin typeface="Calibri"/>
            </a:endParaRPr>
          </a:p>
          <a:p>
            <a:pPr lvl="4" marL="2057400" indent="-228240">
              <a:lnSpc>
                <a:spcPct val="90000"/>
              </a:lnSpc>
              <a:spcBef>
                <a:spcPts val="499"/>
              </a:spcBef>
              <a:buClr>
                <a:srgbClr val="000000"/>
              </a:buClr>
              <a:buFont typeface="Arial"/>
              <a:buChar char="•"/>
            </a:pPr>
            <a:r>
              <a:rPr b="0" lang="ru-RU" sz="1800" spc="-1" strike="noStrike">
                <a:solidFill>
                  <a:srgbClr val="000000"/>
                </a:solidFill>
                <a:latin typeface="Calibri"/>
              </a:rPr>
              <a:t>Пятый уровень</a:t>
            </a:r>
            <a:endParaRPr b="0" lang="ru-RU" sz="1800" spc="-1" strike="noStrike">
              <a:solidFill>
                <a:srgbClr val="000000"/>
              </a:solidFill>
              <a:latin typeface="Calibri"/>
            </a:endParaRPr>
          </a:p>
        </p:txBody>
      </p:sp>
      <p:sp>
        <p:nvSpPr>
          <p:cNvPr id="43" name="PlaceHolder 3"/>
          <p:cNvSpPr>
            <a:spLocks noGrp="1"/>
          </p:cNvSpPr>
          <p:nvPr>
            <p:ph type="dt"/>
          </p:nvPr>
        </p:nvSpPr>
        <p:spPr>
          <a:xfrm>
            <a:off x="838080" y="6356520"/>
            <a:ext cx="2742840" cy="364680"/>
          </a:xfrm>
          <a:prstGeom prst="rect">
            <a:avLst/>
          </a:prstGeom>
        </p:spPr>
        <p:txBody>
          <a:bodyPr anchor="ctr">
            <a:noAutofit/>
          </a:bodyPr>
          <a:p>
            <a:pPr>
              <a:lnSpc>
                <a:spcPct val="100000"/>
              </a:lnSpc>
            </a:pPr>
            <a:fld id="{55FEDF95-E1D1-46BD-9B68-A2BC92FD5657}" type="datetime">
              <a:rPr b="0" lang="ru-RU" sz="1200" spc="-1" strike="noStrike">
                <a:solidFill>
                  <a:srgbClr val="8b8b8b"/>
                </a:solidFill>
                <a:latin typeface="Calibri"/>
              </a:rPr>
              <a:t>28.8.20</a:t>
            </a:fld>
            <a:endParaRPr b="0" lang="ru-RU" sz="1200" spc="-1" strike="noStrike">
              <a:latin typeface="Times New Roman"/>
            </a:endParaRPr>
          </a:p>
        </p:txBody>
      </p:sp>
      <p:sp>
        <p:nvSpPr>
          <p:cNvPr id="44" name="PlaceHolder 4"/>
          <p:cNvSpPr>
            <a:spLocks noGrp="1"/>
          </p:cNvSpPr>
          <p:nvPr>
            <p:ph type="ftr"/>
          </p:nvPr>
        </p:nvSpPr>
        <p:spPr>
          <a:xfrm>
            <a:off x="4038480" y="6356520"/>
            <a:ext cx="4114440" cy="364680"/>
          </a:xfrm>
          <a:prstGeom prst="rect">
            <a:avLst/>
          </a:prstGeom>
        </p:spPr>
        <p:txBody>
          <a:bodyPr anchor="ctr">
            <a:noAutofit/>
          </a:bodyPr>
          <a:p>
            <a:endParaRPr b="0" lang="ru-RU" sz="2400" spc="-1" strike="noStrike">
              <a:latin typeface="Times New Roman"/>
            </a:endParaRPr>
          </a:p>
        </p:txBody>
      </p:sp>
      <p:sp>
        <p:nvSpPr>
          <p:cNvPr id="45" name="PlaceHolder 5"/>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FD9125F7-ECA5-44A2-80EB-3984ADE3360D}" type="slidenum">
              <a:rPr b="0" lang="ru-RU" sz="1200" spc="-1" strike="noStrike">
                <a:solidFill>
                  <a:srgbClr val="8b8b8b"/>
                </a:solidFill>
                <a:latin typeface="Calibri"/>
              </a:rPr>
              <a:t>&lt;номер&gt;</a:t>
            </a:fld>
            <a:endParaRPr b="0" lang="ru-RU" sz="12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2" name="CustomShape 1" hidden="1"/>
          <p:cNvSpPr/>
          <p:nvPr/>
        </p:nvSpPr>
        <p:spPr>
          <a:xfrm>
            <a:off x="0" y="0"/>
            <a:ext cx="158400" cy="158400"/>
          </a:xfrm>
          <a:prstGeom prst="rect">
            <a:avLst/>
          </a:prstGeom>
          <a:solidFill>
            <a:srgbClr val="595959"/>
          </a:solidFill>
          <a:ln cap="rnd" w="9360">
            <a:solidFill>
              <a:srgbClr val="595959"/>
            </a:solidFill>
            <a:round/>
          </a:ln>
        </p:spPr>
        <p:style>
          <a:lnRef idx="2">
            <a:schemeClr val="accent1">
              <a:shade val="50000"/>
            </a:schemeClr>
          </a:lnRef>
          <a:fillRef idx="1">
            <a:schemeClr val="accent1"/>
          </a:fillRef>
          <a:effectRef idx="0">
            <a:schemeClr val="accent1"/>
          </a:effectRef>
          <a:fontRef idx="minor"/>
        </p:style>
      </p:sp>
      <p:sp>
        <p:nvSpPr>
          <p:cNvPr id="83" name="PlaceHolder 2"/>
          <p:cNvSpPr>
            <a:spLocks noGrp="1"/>
          </p:cNvSpPr>
          <p:nvPr>
            <p:ph type="dt"/>
          </p:nvPr>
        </p:nvSpPr>
        <p:spPr>
          <a:xfrm>
            <a:off x="838080" y="6356520"/>
            <a:ext cx="2742840" cy="364680"/>
          </a:xfrm>
          <a:prstGeom prst="rect">
            <a:avLst/>
          </a:prstGeom>
        </p:spPr>
        <p:txBody>
          <a:bodyPr anchor="ctr">
            <a:noAutofit/>
          </a:bodyPr>
          <a:p>
            <a:endParaRPr b="0" lang="ru-RU" sz="2400" spc="-1" strike="noStrike">
              <a:latin typeface="Times New Roman"/>
            </a:endParaRPr>
          </a:p>
        </p:txBody>
      </p:sp>
      <p:sp>
        <p:nvSpPr>
          <p:cNvPr id="84" name="PlaceHolder 3"/>
          <p:cNvSpPr>
            <a:spLocks noGrp="1"/>
          </p:cNvSpPr>
          <p:nvPr>
            <p:ph type="title"/>
          </p:nvPr>
        </p:nvSpPr>
        <p:spPr>
          <a:xfrm>
            <a:off x="629280" y="151920"/>
            <a:ext cx="10933560" cy="941400"/>
          </a:xfrm>
          <a:prstGeom prst="rect">
            <a:avLst/>
          </a:prstGeom>
        </p:spPr>
        <p:txBody>
          <a:bodyPr anchor="ctr">
            <a:noAutofit/>
          </a:bodyPr>
          <a:p>
            <a:pPr>
              <a:lnSpc>
                <a:spcPct val="90000"/>
              </a:lnSpc>
            </a:pPr>
            <a:r>
              <a:rPr b="0" lang="ru-RU" sz="4400" spc="-1" strike="noStrike">
                <a:solidFill>
                  <a:srgbClr val="ffffff"/>
                </a:solidFill>
                <a:latin typeface="Calibri Light"/>
              </a:rPr>
              <a:t>Click to add title</a:t>
            </a:r>
            <a:endParaRPr b="0" lang="ru-RU" sz="4400" spc="-1" strike="noStrike">
              <a:solidFill>
                <a:srgbClr val="000000"/>
              </a:solidFill>
              <a:latin typeface="Calibri"/>
            </a:endParaRPr>
          </a:p>
        </p:txBody>
      </p:sp>
      <p:sp>
        <p:nvSpPr>
          <p:cNvPr id="85" name="CustomShape 4" hidden="1"/>
          <p:cNvSpPr/>
          <p:nvPr/>
        </p:nvSpPr>
        <p:spPr>
          <a:xfrm>
            <a:off x="0" y="0"/>
            <a:ext cx="158400" cy="158400"/>
          </a:xfrm>
          <a:prstGeom prst="rect">
            <a:avLst/>
          </a:prstGeom>
          <a:solidFill>
            <a:srgbClr val="595959"/>
          </a:solidFill>
          <a:ln cap="rnd" w="9360">
            <a:solidFill>
              <a:srgbClr val="595959"/>
            </a:solidFill>
            <a:round/>
          </a:ln>
        </p:spPr>
        <p:style>
          <a:lnRef idx="2">
            <a:schemeClr val="accent1">
              <a:shade val="50000"/>
            </a:schemeClr>
          </a:lnRef>
          <a:fillRef idx="1">
            <a:schemeClr val="accent1"/>
          </a:fillRef>
          <a:effectRef idx="0">
            <a:schemeClr val="accent1"/>
          </a:effectRef>
          <a:fontRef idx="minor"/>
        </p:style>
      </p:sp>
      <p:sp>
        <p:nvSpPr>
          <p:cNvPr id="86" name="CustomShape 5" hidden="1"/>
          <p:cNvSpPr/>
          <p:nvPr/>
        </p:nvSpPr>
        <p:spPr>
          <a:xfrm rot="16200000">
            <a:off x="9485640" y="3922920"/>
            <a:ext cx="5133600" cy="96120"/>
          </a:xfrm>
          <a:prstGeom prst="rect">
            <a:avLst/>
          </a:prstGeom>
          <a:noFill/>
          <a:ln>
            <a:noFill/>
          </a:ln>
        </p:spPr>
        <p:style>
          <a:lnRef idx="0"/>
          <a:fillRef idx="0"/>
          <a:effectRef idx="0"/>
          <a:fontRef idx="minor"/>
        </p:style>
        <p:txBody>
          <a:bodyPr lIns="0" rIns="0" tIns="0" bIns="0">
            <a:spAutoFit/>
          </a:bodyPr>
          <a:p>
            <a:pPr>
              <a:lnSpc>
                <a:spcPct val="90000"/>
              </a:lnSpc>
              <a:spcAft>
                <a:spcPts val="601"/>
              </a:spcAft>
            </a:pPr>
            <a:r>
              <a:rPr b="0" lang="ru-RU" sz="700" spc="-1" strike="noStrike">
                <a:solidFill>
                  <a:srgbClr val="808080"/>
                </a:solidFill>
                <a:latin typeface="PT Sans Caption"/>
              </a:rPr>
              <a:t>Copyright © 2018 by The Boston Consulting Group, Inc. All rights reserved.</a:t>
            </a:r>
            <a:endParaRPr b="0" lang="ru-RU" sz="700" spc="-1" strike="noStrike">
              <a:latin typeface="Arial"/>
            </a:endParaRPr>
          </a:p>
        </p:txBody>
      </p:sp>
      <p:sp>
        <p:nvSpPr>
          <p:cNvPr id="87" name="CustomShape 6" hidden="1"/>
          <p:cNvSpPr/>
          <p:nvPr/>
        </p:nvSpPr>
        <p:spPr>
          <a:xfrm rot="16200000">
            <a:off x="10610280" y="5118480"/>
            <a:ext cx="2742840" cy="96120"/>
          </a:xfrm>
          <a:prstGeom prst="rect">
            <a:avLst/>
          </a:prstGeom>
          <a:noFill/>
          <a:ln>
            <a:noFill/>
          </a:ln>
        </p:spPr>
        <p:style>
          <a:lnRef idx="0"/>
          <a:fillRef idx="0"/>
          <a:effectRef idx="0"/>
          <a:fontRef idx="minor"/>
        </p:style>
        <p:txBody>
          <a:bodyPr lIns="0" rIns="0" tIns="0" bIns="0" anchor="b">
            <a:spAutoFit/>
          </a:bodyPr>
          <a:p>
            <a:pPr>
              <a:lnSpc>
                <a:spcPct val="90000"/>
              </a:lnSpc>
              <a:spcAft>
                <a:spcPts val="601"/>
              </a:spcAft>
            </a:pPr>
            <a:r>
              <a:rPr b="0" lang="ru-RU" sz="700" spc="-1" strike="noStrike">
                <a:solidFill>
                  <a:srgbClr val="808080"/>
                </a:solidFill>
                <a:latin typeface="PT Sans Caption"/>
              </a:rPr>
              <a:t>20181031_Обзор проекта маркировки_Добродеев ВГТРК_v1.pptx</a:t>
            </a:r>
            <a:endParaRPr b="0" lang="ru-RU" sz="700" spc="-1" strike="noStrike">
              <a:latin typeface="Arial"/>
            </a:endParaRPr>
          </a:p>
        </p:txBody>
      </p:sp>
      <p:sp>
        <p:nvSpPr>
          <p:cNvPr id="88" name="PlaceHolder 7"/>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ru-RU" sz="2800" spc="-1" strike="noStrike">
                <a:solidFill>
                  <a:srgbClr val="000000"/>
                </a:solidFill>
                <a:latin typeface="Calibri"/>
              </a:rPr>
              <a:t>Для правки структуры щёлкните мышью</a:t>
            </a:r>
            <a:endParaRPr b="0" lang="ru-RU" sz="2800" spc="-1" strike="noStrike">
              <a:solidFill>
                <a:srgbClr val="000000"/>
              </a:solidFill>
              <a:latin typeface="Calibri"/>
            </a:endParaRPr>
          </a:p>
          <a:p>
            <a:pPr lvl="1" marL="864000" indent="-324000">
              <a:spcBef>
                <a:spcPts val="1134"/>
              </a:spcBef>
              <a:buClr>
                <a:srgbClr val="000000"/>
              </a:buClr>
              <a:buSzPct val="75000"/>
              <a:buFont typeface="Symbol" charset="2"/>
              <a:buChar char=""/>
            </a:pPr>
            <a:r>
              <a:rPr b="0" lang="ru-RU" sz="2000" spc="-1" strike="noStrike">
                <a:solidFill>
                  <a:srgbClr val="000000"/>
                </a:solidFill>
                <a:latin typeface="Calibri"/>
              </a:rPr>
              <a:t>Второй уровень структуры</a:t>
            </a:r>
            <a:endParaRPr b="0" lang="ru-RU" sz="2000" spc="-1" strike="noStrike">
              <a:solidFill>
                <a:srgbClr val="000000"/>
              </a:solidFill>
              <a:latin typeface="Calibri"/>
            </a:endParaRPr>
          </a:p>
          <a:p>
            <a:pPr lvl="2" marL="1296000" indent="-288000">
              <a:spcBef>
                <a:spcPts val="850"/>
              </a:spcBef>
              <a:buClr>
                <a:srgbClr val="000000"/>
              </a:buClr>
              <a:buSzPct val="45000"/>
              <a:buFont typeface="Wingdings" charset="2"/>
              <a:buChar char=""/>
            </a:pPr>
            <a:r>
              <a:rPr b="0" lang="ru-RU" sz="1800" spc="-1" strike="noStrike">
                <a:solidFill>
                  <a:srgbClr val="000000"/>
                </a:solidFill>
                <a:latin typeface="Calibri"/>
              </a:rPr>
              <a:t>Третий уровень структуры</a:t>
            </a:r>
            <a:endParaRPr b="0" lang="ru-RU" sz="1800" spc="-1" strike="noStrike">
              <a:solidFill>
                <a:srgbClr val="000000"/>
              </a:solidFill>
              <a:latin typeface="Calibri"/>
            </a:endParaRPr>
          </a:p>
          <a:p>
            <a:pPr lvl="3" marL="1728000" indent="-216000">
              <a:spcBef>
                <a:spcPts val="567"/>
              </a:spcBef>
              <a:buClr>
                <a:srgbClr val="000000"/>
              </a:buClr>
              <a:buSzPct val="75000"/>
              <a:buFont typeface="Symbol" charset="2"/>
              <a:buChar char=""/>
            </a:pPr>
            <a:r>
              <a:rPr b="0" lang="ru-RU" sz="1800" spc="-1" strike="noStrike">
                <a:solidFill>
                  <a:srgbClr val="000000"/>
                </a:solidFill>
                <a:latin typeface="Calibri"/>
              </a:rPr>
              <a:t>Четвёртый уровень структуры</a:t>
            </a:r>
            <a:endParaRPr b="0" lang="ru-RU" sz="1800" spc="-1" strike="noStrike">
              <a:solidFill>
                <a:srgbClr val="000000"/>
              </a:solidFill>
              <a:latin typeface="Calibri"/>
            </a:endParaRPr>
          </a:p>
          <a:p>
            <a:pPr lvl="4" marL="2160000" indent="-216000">
              <a:spcBef>
                <a:spcPts val="283"/>
              </a:spcBef>
              <a:buClr>
                <a:srgbClr val="000000"/>
              </a:buClr>
              <a:buSzPct val="45000"/>
              <a:buFont typeface="Wingdings" charset="2"/>
              <a:buChar char=""/>
            </a:pPr>
            <a:r>
              <a:rPr b="0" lang="ru-RU" sz="2000" spc="-1" strike="noStrike">
                <a:solidFill>
                  <a:srgbClr val="000000"/>
                </a:solidFill>
                <a:latin typeface="Calibri"/>
              </a:rPr>
              <a:t>Пятый уровень структуры</a:t>
            </a:r>
            <a:endParaRPr b="0" lang="ru-RU" sz="2000" spc="-1" strike="noStrike">
              <a:solidFill>
                <a:srgbClr val="000000"/>
              </a:solidFill>
              <a:latin typeface="Calibri"/>
            </a:endParaRPr>
          </a:p>
          <a:p>
            <a:pPr lvl="5" marL="2592000" indent="-216000">
              <a:spcBef>
                <a:spcPts val="283"/>
              </a:spcBef>
              <a:buClr>
                <a:srgbClr val="000000"/>
              </a:buClr>
              <a:buSzPct val="45000"/>
              <a:buFont typeface="Wingdings" charset="2"/>
              <a:buChar char=""/>
            </a:pPr>
            <a:r>
              <a:rPr b="0" lang="ru-RU" sz="2000" spc="-1" strike="noStrike">
                <a:solidFill>
                  <a:srgbClr val="000000"/>
                </a:solidFill>
                <a:latin typeface="Calibri"/>
              </a:rPr>
              <a:t>Шестой уровень структуры</a:t>
            </a:r>
            <a:endParaRPr b="0" lang="ru-RU" sz="2000" spc="-1" strike="noStrike">
              <a:solidFill>
                <a:srgbClr val="000000"/>
              </a:solidFill>
              <a:latin typeface="Calibri"/>
            </a:endParaRPr>
          </a:p>
          <a:p>
            <a:pPr lvl="6" marL="3024000" indent="-216000">
              <a:spcBef>
                <a:spcPts val="283"/>
              </a:spcBef>
              <a:buClr>
                <a:srgbClr val="000000"/>
              </a:buClr>
              <a:buSzPct val="45000"/>
              <a:buFont typeface="Wingdings" charset="2"/>
              <a:buChar char=""/>
            </a:pPr>
            <a:r>
              <a:rPr b="0" lang="ru-RU" sz="2000" spc="-1" strike="noStrike">
                <a:solidFill>
                  <a:srgbClr val="000000"/>
                </a:solidFill>
                <a:latin typeface="Calibri"/>
              </a:rPr>
              <a:t>Седьмой уровень структуры</a:t>
            </a:r>
            <a:endParaRPr b="0" lang="ru-RU" sz="2000" spc="-1" strike="noStrike">
              <a:solidFill>
                <a:srgbClr val="000000"/>
              </a:solidFill>
              <a:latin typeface="Calibri"/>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oleObject" Target="../embeddings/oleObject1.bin"/><Relationship Id="rId3" Type="http://schemas.openxmlformats.org/officeDocument/2006/relationships/image" Target="../media/image2.wmf"/><Relationship Id="rId4" Type="http://schemas.openxmlformats.org/officeDocument/2006/relationships/image" Target="../media/image3.png"/><Relationship Id="rId5" Type="http://schemas.openxmlformats.org/officeDocument/2006/relationships/slideLayout" Target="../slideLayouts/slideLayout2.xml"/><Relationship Id="rId6"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image" Target="../media/image4.tif"/><Relationship Id="rId2" Type="http://schemas.openxmlformats.org/officeDocument/2006/relationships/image" Target="../media/image5.tif"/><Relationship Id="rId3" Type="http://schemas.openxmlformats.org/officeDocument/2006/relationships/image" Target="../media/image6.tif"/><Relationship Id="rId4"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11.tif"/><Relationship Id="rId2" Type="http://schemas.openxmlformats.org/officeDocument/2006/relationships/image" Target="../media/image12.jpeg"/><Relationship Id="rId3" Type="http://schemas.openxmlformats.org/officeDocument/2006/relationships/image" Target="../media/image13.jpeg"/><Relationship Id="rId4" Type="http://schemas.openxmlformats.org/officeDocument/2006/relationships/image" Target="../media/image14.png"/><Relationship Id="rId5"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image" Target="../media/image15.tif"/><Relationship Id="rId2" Type="http://schemas.openxmlformats.org/officeDocument/2006/relationships/image" Target="../media/image16.tif"/><Relationship Id="rId3" Type="http://schemas.openxmlformats.org/officeDocument/2006/relationships/image" Target="../media/image17.tif"/><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image" Target="../media/image27.png"/><Relationship Id="rId8" Type="http://schemas.openxmlformats.org/officeDocument/2006/relationships/image" Target="../media/image28.png"/><Relationship Id="rId9" Type="http://schemas.openxmlformats.org/officeDocument/2006/relationships/hyperlink" Target="https://markirovka.crpt.ru/login-kep" TargetMode="External"/><Relationship Id="rId10" Type="http://schemas.openxmlformats.org/officeDocument/2006/relationships/hyperlink" Target="https://markirovka.crpt.ru/login-kep" TargetMode="External"/><Relationship Id="rId11" Type="http://schemas.openxmlformats.org/officeDocument/2006/relationships/hyperlink" Target="https://markirovka.crpt.ru/login-kep" TargetMode="External"/><Relationship Id="rId12" Type="http://schemas.openxmlformats.org/officeDocument/2006/relationships/hyperlink" Target="https://markirovka.crpt.ru/login-kep" TargetMode="External"/><Relationship Id="rId13" Type="http://schemas.openxmlformats.org/officeDocument/2006/relationships/hyperlink" Target="https://markirovka.crpt.ru/login-kep" TargetMode="External"/><Relationship Id="rId14" Type="http://schemas.openxmlformats.org/officeDocument/2006/relationships/slideLayout" Target="../slideLayouts/slideLayout25.xml"/>
</Relationships>
</file>

<file path=ppt/slides/_rels/slide8.xml.rels><?xml version="1.0" encoding="UTF-8"?>
<Relationships xmlns="http://schemas.openxmlformats.org/package/2006/relationships"><Relationship Id="rId1" Type="http://schemas.openxmlformats.org/officeDocument/2006/relationships/image" Target="../media/image29.png"/><Relationship Id="rId2" Type="http://schemas.openxmlformats.org/officeDocument/2006/relationships/image" Target="../media/image30.png"/><Relationship Id="rId3" Type="http://schemas.openxmlformats.org/officeDocument/2006/relationships/image" Target="../media/image31.png"/><Relationship Id="rId4" Type="http://schemas.openxmlformats.org/officeDocument/2006/relationships/image" Target="../media/image32.jpeg"/><Relationship Id="rId5" Type="http://schemas.openxmlformats.org/officeDocument/2006/relationships/image" Target="../media/image33.png"/><Relationship Id="rId6" Type="http://schemas.openxmlformats.org/officeDocument/2006/relationships/image" Target="../media/image34.png"/><Relationship Id="rId7" Type="http://schemas.openxmlformats.org/officeDocument/2006/relationships/slideLayout" Target="../slideLayouts/slideLayout25.xml"/>
</Relationships>
</file>

<file path=ppt/slides/_rels/slide9.xml.rels><?xml version="1.0" encoding="UTF-8"?>
<Relationships xmlns="http://schemas.openxmlformats.org/package/2006/relationships"><Relationship Id="rId1" Type="http://schemas.openxmlformats.org/officeDocument/2006/relationships/hyperlink" Target="https://www.youtube.com/channel/UCkEJSvm2kK7Fc8nznr-oVlQ" TargetMode="External"/><Relationship Id="rId2" Type="http://schemas.openxmlformats.org/officeDocument/2006/relationships/hyperlink" Target="https://vk.com/crptec" TargetMode="External"/><Relationship Id="rId3" Type="http://schemas.openxmlformats.org/officeDocument/2006/relationships/hyperlink" Target="mailto:support@crpt.ru" TargetMode="External"/><Relationship Id="rId4" Type="http://schemas.openxmlformats.org/officeDocument/2006/relationships/hyperlink" Target="https://www.facebook.com/crpt.ru/" TargetMode="External"/><Relationship Id="rId5" Type="http://schemas.openxmlformats.org/officeDocument/2006/relationships/image" Target="../media/image35.png"/><Relationship Id="rId6" Type="http://schemas.openxmlformats.org/officeDocument/2006/relationships/image" Target="../media/image36.wmf"/><Relationship Id="rId7" Type="http://schemas.openxmlformats.org/officeDocument/2006/relationships/image" Target="../media/image37.wmf"/><Relationship Id="rId8" Type="http://schemas.openxmlformats.org/officeDocument/2006/relationships/image" Target="../media/image38.wmf"/><Relationship Id="rId9" Type="http://schemas.openxmlformats.org/officeDocument/2006/relationships/image" Target="../media/image39.wmf"/><Relationship Id="rId10" Type="http://schemas.openxmlformats.org/officeDocument/2006/relationships/image" Target="../media/image40.wmf"/><Relationship Id="rId11" Type="http://schemas.openxmlformats.org/officeDocument/2006/relationships/image" Target="../media/image41.wmf"/><Relationship Id="rId12" Type="http://schemas.openxmlformats.org/officeDocument/2006/relationships/hyperlink" Target="https://t.me/crptbreaking" TargetMode="External"/><Relationship Id="rId13"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31" name="Picture 15" descr=""/>
          <p:cNvPicPr/>
          <p:nvPr/>
        </p:nvPicPr>
        <p:blipFill>
          <a:blip r:embed="rId1"/>
          <a:stretch/>
        </p:blipFill>
        <p:spPr>
          <a:xfrm>
            <a:off x="0" y="0"/>
            <a:ext cx="12191760" cy="6857640"/>
          </a:xfrm>
          <a:prstGeom prst="rect">
            <a:avLst/>
          </a:prstGeom>
          <a:ln>
            <a:noFill/>
          </a:ln>
        </p:spPr>
      </p:pic>
      <p:graphicFrame>
        <p:nvGraphicFramePr>
          <p:cNvPr id="132" name="Object 1"/>
          <p:cNvGraphicFramePr/>
          <p:nvPr/>
        </p:nvGraphicFramePr>
        <p:xfrm>
          <a:off x="1440" y="1440"/>
          <a:ext cx="1080" cy="1080"/>
        </p:xfrm>
        <a:graphic>
          <a:graphicData uri="http://schemas.openxmlformats.org/presentationml/2006/ole">
            <p:oleObj r:id="rId2" spid="">
              <p:embed/>
              <p:pic>
                <p:nvPicPr>
                  <p:cNvPr id="133" name="Object 2" descr=""/>
                  <p:cNvPicPr/>
                  <p:nvPr/>
                </p:nvPicPr>
                <p:blipFill>
                  <a:blip r:embed="rId3"/>
                  <a:stretch/>
                </p:blipFill>
                <p:spPr>
                  <a:xfrm>
                    <a:off x="1440" y="1440"/>
                    <a:ext cx="1080" cy="1080"/>
                  </a:xfrm>
                  <a:prstGeom prst="rect">
                    <a:avLst/>
                  </a:prstGeom>
                  <a:ln>
                    <a:noFill/>
                  </a:ln>
                </p:spPr>
              </p:pic>
            </p:oleObj>
          </a:graphicData>
        </a:graphic>
      </p:graphicFrame>
      <p:sp>
        <p:nvSpPr>
          <p:cNvPr id="134" name="CustomShape 2" hidden="1"/>
          <p:cNvSpPr/>
          <p:nvPr/>
        </p:nvSpPr>
        <p:spPr>
          <a:xfrm>
            <a:off x="0" y="0"/>
            <a:ext cx="158400" cy="158400"/>
          </a:xfrm>
          <a:prstGeom prst="rect">
            <a:avLst/>
          </a:prstGeom>
          <a:solidFill>
            <a:srgbClr val="595959"/>
          </a:solidFill>
          <a:ln cap="rnd" w="9360">
            <a:solidFill>
              <a:srgbClr val="595959"/>
            </a:solidFill>
            <a:round/>
          </a:ln>
        </p:spPr>
        <p:style>
          <a:lnRef idx="2">
            <a:schemeClr val="accent1">
              <a:shade val="50000"/>
            </a:schemeClr>
          </a:lnRef>
          <a:fillRef idx="1">
            <a:schemeClr val="accent1"/>
          </a:fillRef>
          <a:effectRef idx="0">
            <a:schemeClr val="accent1"/>
          </a:effectRef>
          <a:fontRef idx="minor"/>
        </p:style>
      </p:sp>
      <p:sp>
        <p:nvSpPr>
          <p:cNvPr id="135" name="CustomShape 3"/>
          <p:cNvSpPr/>
          <p:nvPr/>
        </p:nvSpPr>
        <p:spPr>
          <a:xfrm>
            <a:off x="113040" y="882720"/>
            <a:ext cx="6675480" cy="1851120"/>
          </a:xfrm>
          <a:prstGeom prst="rect">
            <a:avLst/>
          </a:prstGeom>
          <a:noFill/>
          <a:ln>
            <a:noFill/>
          </a:ln>
        </p:spPr>
        <p:style>
          <a:lnRef idx="0"/>
          <a:fillRef idx="0"/>
          <a:effectRef idx="0"/>
          <a:fontRef idx="minor"/>
        </p:style>
        <p:txBody>
          <a:bodyPr>
            <a:noAutofit/>
          </a:bodyPr>
          <a:p>
            <a:pPr>
              <a:lnSpc>
                <a:spcPct val="90000"/>
              </a:lnSpc>
            </a:pPr>
            <a:r>
              <a:rPr b="1" lang="ru-RU" sz="2800" spc="-1" strike="noStrike">
                <a:solidFill>
                  <a:srgbClr val="ffffff"/>
                </a:solidFill>
                <a:latin typeface="Segoe UI"/>
              </a:rPr>
              <a:t>Государственная информационная система мониторинга (ГИС МТ)</a:t>
            </a:r>
            <a:endParaRPr b="0" lang="ru-RU" sz="2800" spc="-1" strike="noStrike">
              <a:latin typeface="Arial"/>
            </a:endParaRPr>
          </a:p>
          <a:p>
            <a:pPr>
              <a:lnSpc>
                <a:spcPct val="90000"/>
              </a:lnSpc>
            </a:pPr>
            <a:endParaRPr b="0" lang="ru-RU" sz="2800" spc="-1" strike="noStrike">
              <a:latin typeface="Arial"/>
            </a:endParaRPr>
          </a:p>
          <a:p>
            <a:pPr>
              <a:lnSpc>
                <a:spcPct val="90000"/>
              </a:lnSpc>
            </a:pPr>
            <a:endParaRPr b="0" lang="ru-RU" sz="2800" spc="-1" strike="noStrike">
              <a:latin typeface="Arial"/>
            </a:endParaRPr>
          </a:p>
          <a:p>
            <a:pPr>
              <a:lnSpc>
                <a:spcPct val="90000"/>
              </a:lnSpc>
            </a:pPr>
            <a:r>
              <a:rPr b="1" lang="ru-RU" sz="2800" spc="-1" strike="noStrike">
                <a:solidFill>
                  <a:srgbClr val="ffffff"/>
                </a:solidFill>
                <a:latin typeface="PT Sans Caption"/>
              </a:rPr>
              <a:t>Маркировка шин</a:t>
            </a:r>
            <a:endParaRPr b="0" lang="ru-RU" sz="2800" spc="-1" strike="noStrike">
              <a:latin typeface="Arial"/>
            </a:endParaRPr>
          </a:p>
          <a:p>
            <a:pPr>
              <a:lnSpc>
                <a:spcPct val="90000"/>
              </a:lnSpc>
            </a:pPr>
            <a:endParaRPr b="0" lang="ru-RU" sz="2800" spc="-1" strike="noStrike">
              <a:latin typeface="Arial"/>
            </a:endParaRPr>
          </a:p>
        </p:txBody>
      </p:sp>
      <p:sp>
        <p:nvSpPr>
          <p:cNvPr id="136" name="Line 4"/>
          <p:cNvSpPr/>
          <p:nvPr/>
        </p:nvSpPr>
        <p:spPr>
          <a:xfrm flipH="1">
            <a:off x="187200" y="1729080"/>
            <a:ext cx="5508720" cy="0"/>
          </a:xfrm>
          <a:prstGeom prst="line">
            <a:avLst/>
          </a:prstGeom>
          <a:ln w="41400">
            <a:solidFill>
              <a:srgbClr val="ffff00"/>
            </a:solidFill>
          </a:ln>
        </p:spPr>
        <p:style>
          <a:lnRef idx="1">
            <a:schemeClr val="accent1"/>
          </a:lnRef>
          <a:fillRef idx="0">
            <a:schemeClr val="accent1"/>
          </a:fillRef>
          <a:effectRef idx="0">
            <a:schemeClr val="accent1"/>
          </a:effectRef>
          <a:fontRef idx="minor"/>
        </p:style>
      </p:sp>
      <p:pic>
        <p:nvPicPr>
          <p:cNvPr id="137" name="Рисунок 18" descr=""/>
          <p:cNvPicPr/>
          <p:nvPr/>
        </p:nvPicPr>
        <p:blipFill>
          <a:blip r:embed="rId4"/>
          <a:stretch/>
        </p:blipFill>
        <p:spPr>
          <a:xfrm>
            <a:off x="839160" y="5396400"/>
            <a:ext cx="3920760" cy="733320"/>
          </a:xfrm>
          <a:prstGeom prst="rect">
            <a:avLst/>
          </a:prstGeom>
          <a:ln>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CustomShape 1"/>
          <p:cNvSpPr/>
          <p:nvPr/>
        </p:nvSpPr>
        <p:spPr>
          <a:xfrm>
            <a:off x="4586400" y="5121720"/>
            <a:ext cx="3351960" cy="1208160"/>
          </a:xfrm>
          <a:prstGeom prst="roundRect">
            <a:avLst>
              <a:gd name="adj" fmla="val 6708"/>
            </a:avLst>
          </a:prstGeom>
          <a:solidFill>
            <a:srgbClr val="595959"/>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nSpc>
                <a:spcPct val="100000"/>
              </a:lnSpc>
            </a:pPr>
            <a:r>
              <a:rPr b="1" lang="ru-RU" sz="1400" spc="-1" strike="noStrike">
                <a:solidFill>
                  <a:srgbClr val="ffffff"/>
                </a:solidFill>
                <a:latin typeface="Segoe UI"/>
                <a:ea typeface="Segoe UI"/>
              </a:rPr>
              <a:t>До 15 декабря 2020 года </a:t>
            </a:r>
            <a:r>
              <a:rPr b="0" lang="ru-RU" sz="1400" spc="-1" strike="noStrike">
                <a:solidFill>
                  <a:srgbClr val="ffffff"/>
                </a:solidFill>
                <a:latin typeface="Segoe UI"/>
                <a:ea typeface="Segoe UI"/>
              </a:rPr>
              <a:t>осуществляется маркировка шин, ввезенных в РФ после 1 ноября 2020 года, но приобретенных до 1 ноября 2020 года.</a:t>
            </a:r>
            <a:endParaRPr b="0" lang="ru-RU" sz="1400" spc="-1" strike="noStrike">
              <a:latin typeface="Arial"/>
            </a:endParaRPr>
          </a:p>
        </p:txBody>
      </p:sp>
      <p:sp>
        <p:nvSpPr>
          <p:cNvPr id="139" name="CustomShape 2"/>
          <p:cNvSpPr/>
          <p:nvPr/>
        </p:nvSpPr>
        <p:spPr>
          <a:xfrm>
            <a:off x="1010520" y="1560240"/>
            <a:ext cx="6085800" cy="438120"/>
          </a:xfrm>
          <a:prstGeom prst="rect">
            <a:avLst/>
          </a:prstGeom>
          <a:noFill/>
          <a:ln>
            <a:noFill/>
          </a:ln>
        </p:spPr>
        <p:style>
          <a:lnRef idx="0"/>
          <a:fillRef idx="0"/>
          <a:effectRef idx="0"/>
          <a:fontRef idx="minor"/>
        </p:style>
        <p:txBody>
          <a:bodyPr lIns="0" rIns="0" tIns="11520" bIns="0">
            <a:spAutoFit/>
          </a:bodyPr>
          <a:p>
            <a:pPr>
              <a:lnSpc>
                <a:spcPct val="100000"/>
              </a:lnSpc>
            </a:pPr>
            <a:r>
              <a:rPr b="1" lang="ru-RU" sz="1400" spc="-1" strike="noStrike">
                <a:solidFill>
                  <a:srgbClr val="585858"/>
                </a:solidFill>
                <a:latin typeface="Segoe UI"/>
                <a:ea typeface="Segoe UI"/>
              </a:rPr>
              <a:t>В течение 7 дней </a:t>
            </a:r>
            <a:r>
              <a:rPr b="0" lang="ru-RU" sz="1400" spc="-1" strike="noStrike">
                <a:solidFill>
                  <a:srgbClr val="585858"/>
                </a:solidFill>
                <a:latin typeface="Segoe UI"/>
                <a:ea typeface="Segoe UI"/>
              </a:rPr>
              <a:t>со дня возникновения необходимости оборота шин участники оборота должны зарегистрироваться в системе мониторинга</a:t>
            </a:r>
            <a:endParaRPr b="0" lang="ru-RU" sz="1400" spc="-1" strike="noStrike">
              <a:latin typeface="Arial"/>
            </a:endParaRPr>
          </a:p>
        </p:txBody>
      </p:sp>
      <p:sp>
        <p:nvSpPr>
          <p:cNvPr id="140" name="Line 3"/>
          <p:cNvSpPr/>
          <p:nvPr/>
        </p:nvSpPr>
        <p:spPr>
          <a:xfrm>
            <a:off x="1031760" y="3631680"/>
            <a:ext cx="10222920" cy="0"/>
          </a:xfrm>
          <a:prstGeom prst="line">
            <a:avLst/>
          </a:prstGeom>
          <a:ln w="25560">
            <a:solidFill>
              <a:schemeClr val="bg1">
                <a:lumMod val="50000"/>
              </a:schemeClr>
            </a:solidFill>
            <a:prstDash val="sysDot"/>
            <a:tailEnd len="med" type="arrow" w="med"/>
          </a:ln>
        </p:spPr>
        <p:style>
          <a:lnRef idx="1">
            <a:schemeClr val="accent1"/>
          </a:lnRef>
          <a:fillRef idx="0">
            <a:schemeClr val="accent1"/>
          </a:fillRef>
          <a:effectRef idx="0">
            <a:schemeClr val="accent1"/>
          </a:effectRef>
          <a:fontRef idx="minor"/>
        </p:style>
      </p:sp>
      <p:sp>
        <p:nvSpPr>
          <p:cNvPr id="141" name="CustomShape 4"/>
          <p:cNvSpPr/>
          <p:nvPr/>
        </p:nvSpPr>
        <p:spPr>
          <a:xfrm>
            <a:off x="1026360" y="2529000"/>
            <a:ext cx="1719720" cy="748440"/>
          </a:xfrm>
          <a:prstGeom prst="roundRect">
            <a:avLst>
              <a:gd name="adj" fmla="val 16667"/>
            </a:avLst>
          </a:prstGeom>
          <a:solidFill>
            <a:srgbClr val="f6f42e"/>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r>
              <a:rPr b="1" lang="ru-RU" sz="1800" spc="-1" strike="noStrike">
                <a:solidFill>
                  <a:srgbClr val="585858"/>
                </a:solidFill>
                <a:latin typeface="Segoe UI"/>
                <a:ea typeface="Segoe UI"/>
              </a:rPr>
              <a:t>с 1 ноября</a:t>
            </a:r>
            <a:endParaRPr b="0" lang="ru-RU" sz="1800" spc="-1" strike="noStrike">
              <a:latin typeface="Arial"/>
            </a:endParaRPr>
          </a:p>
          <a:p>
            <a:pPr algn="ctr">
              <a:lnSpc>
                <a:spcPct val="100000"/>
              </a:lnSpc>
            </a:pPr>
            <a:r>
              <a:rPr b="1" lang="ru-RU" sz="1800" spc="-1" strike="noStrike">
                <a:solidFill>
                  <a:srgbClr val="585858"/>
                </a:solidFill>
                <a:latin typeface="Segoe UI"/>
                <a:ea typeface="Segoe UI"/>
              </a:rPr>
              <a:t>2020 года</a:t>
            </a:r>
            <a:endParaRPr b="0" lang="ru-RU" sz="1800" spc="-1" strike="noStrike">
              <a:latin typeface="Arial"/>
            </a:endParaRPr>
          </a:p>
        </p:txBody>
      </p:sp>
      <p:sp>
        <p:nvSpPr>
          <p:cNvPr id="142" name="CustomShape 5"/>
          <p:cNvSpPr/>
          <p:nvPr/>
        </p:nvSpPr>
        <p:spPr>
          <a:xfrm>
            <a:off x="4752000" y="2529000"/>
            <a:ext cx="1719720" cy="748440"/>
          </a:xfrm>
          <a:prstGeom prst="roundRect">
            <a:avLst>
              <a:gd name="adj" fmla="val 16667"/>
            </a:avLst>
          </a:prstGeom>
          <a:solidFill>
            <a:srgbClr val="f6f42e"/>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r>
              <a:rPr b="1" lang="ru-RU" sz="1800" spc="-1" strike="noStrike">
                <a:solidFill>
                  <a:srgbClr val="585858"/>
                </a:solidFill>
                <a:latin typeface="Segoe UI"/>
                <a:ea typeface="Segoe UI"/>
              </a:rPr>
              <a:t>с 15 декабря 2020 года</a:t>
            </a:r>
            <a:endParaRPr b="0" lang="ru-RU" sz="1800" spc="-1" strike="noStrike">
              <a:latin typeface="Arial"/>
            </a:endParaRPr>
          </a:p>
        </p:txBody>
      </p:sp>
      <p:sp>
        <p:nvSpPr>
          <p:cNvPr id="143" name="CustomShape 6"/>
          <p:cNvSpPr/>
          <p:nvPr/>
        </p:nvSpPr>
        <p:spPr>
          <a:xfrm>
            <a:off x="8187840" y="2529000"/>
            <a:ext cx="1719720" cy="748440"/>
          </a:xfrm>
          <a:prstGeom prst="roundRect">
            <a:avLst>
              <a:gd name="adj" fmla="val 16667"/>
            </a:avLst>
          </a:prstGeom>
          <a:solidFill>
            <a:srgbClr val="f6f42e"/>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r>
              <a:rPr b="1" lang="ru-RU" sz="1800" spc="-1" strike="noStrike">
                <a:solidFill>
                  <a:srgbClr val="585858"/>
                </a:solidFill>
                <a:latin typeface="Segoe UI"/>
                <a:ea typeface="Segoe UI"/>
              </a:rPr>
              <a:t>1 марта</a:t>
            </a:r>
            <a:endParaRPr b="0" lang="ru-RU" sz="1800" spc="-1" strike="noStrike">
              <a:latin typeface="Arial"/>
            </a:endParaRPr>
          </a:p>
          <a:p>
            <a:pPr algn="ctr">
              <a:lnSpc>
                <a:spcPct val="100000"/>
              </a:lnSpc>
            </a:pPr>
            <a:r>
              <a:rPr b="1" lang="ru-RU" sz="1800" spc="-1" strike="noStrike">
                <a:solidFill>
                  <a:srgbClr val="585858"/>
                </a:solidFill>
                <a:latin typeface="Segoe UI"/>
                <a:ea typeface="Segoe UI"/>
              </a:rPr>
              <a:t>2021 года</a:t>
            </a:r>
            <a:endParaRPr b="0" lang="ru-RU" sz="1800" spc="-1" strike="noStrike">
              <a:latin typeface="Arial"/>
            </a:endParaRPr>
          </a:p>
        </p:txBody>
      </p:sp>
      <p:sp>
        <p:nvSpPr>
          <p:cNvPr id="144" name="CustomShape 7"/>
          <p:cNvSpPr/>
          <p:nvPr/>
        </p:nvSpPr>
        <p:spPr>
          <a:xfrm>
            <a:off x="1010520" y="4080240"/>
            <a:ext cx="3066840" cy="2143080"/>
          </a:xfrm>
          <a:prstGeom prst="rect">
            <a:avLst/>
          </a:prstGeom>
          <a:noFill/>
          <a:ln>
            <a:noFill/>
          </a:ln>
        </p:spPr>
        <p:style>
          <a:lnRef idx="0"/>
          <a:fillRef idx="0"/>
          <a:effectRef idx="0"/>
          <a:fontRef idx="minor"/>
        </p:style>
        <p:txBody>
          <a:bodyPr lIns="0" rIns="0" tIns="11520" bIns="0">
            <a:spAutoFit/>
          </a:bodyPr>
          <a:p>
            <a:pPr>
              <a:lnSpc>
                <a:spcPct val="100000"/>
              </a:lnSpc>
            </a:pPr>
            <a:r>
              <a:rPr b="1" lang="ru-RU" sz="1400" spc="-1" strike="noStrike">
                <a:solidFill>
                  <a:srgbClr val="585858"/>
                </a:solidFill>
                <a:latin typeface="Segoe UI"/>
                <a:ea typeface="Segoe UI"/>
              </a:rPr>
              <a:t>Запрещается</a:t>
            </a:r>
            <a:r>
              <a:rPr b="0" lang="ru-RU" sz="1400" spc="-1" strike="noStrike">
                <a:solidFill>
                  <a:srgbClr val="585858"/>
                </a:solidFill>
                <a:latin typeface="Segoe UI"/>
                <a:ea typeface="Segoe UI"/>
              </a:rPr>
              <a:t> производство </a:t>
            </a:r>
            <a:endParaRPr b="0" lang="ru-RU" sz="1400" spc="-1" strike="noStrike">
              <a:latin typeface="Arial"/>
            </a:endParaRPr>
          </a:p>
          <a:p>
            <a:pPr>
              <a:lnSpc>
                <a:spcPct val="100000"/>
              </a:lnSpc>
            </a:pPr>
            <a:r>
              <a:rPr b="0" lang="ru-RU" sz="1400" spc="-1" strike="noStrike">
                <a:solidFill>
                  <a:srgbClr val="585858"/>
                </a:solidFill>
                <a:latin typeface="Segoe UI"/>
                <a:ea typeface="Segoe UI"/>
              </a:rPr>
              <a:t>и импорт немаркированных шин, </a:t>
            </a:r>
            <a:endParaRPr b="0" lang="ru-RU" sz="1400" spc="-1" strike="noStrike">
              <a:latin typeface="Arial"/>
            </a:endParaRPr>
          </a:p>
          <a:p>
            <a:pPr>
              <a:lnSpc>
                <a:spcPct val="100000"/>
              </a:lnSpc>
            </a:pPr>
            <a:r>
              <a:rPr b="0" lang="ru-RU" sz="1400" spc="-1" strike="noStrike">
                <a:solidFill>
                  <a:srgbClr val="585858"/>
                </a:solidFill>
                <a:latin typeface="Segoe UI"/>
                <a:ea typeface="Segoe UI"/>
              </a:rPr>
              <a:t>а также приобретение немаркированных шин участниками оборота, работающими напрямую </a:t>
            </a:r>
            <a:endParaRPr b="0" lang="ru-RU" sz="1400" spc="-1" strike="noStrike">
              <a:latin typeface="Arial"/>
            </a:endParaRPr>
          </a:p>
          <a:p>
            <a:pPr>
              <a:lnSpc>
                <a:spcPct val="100000"/>
              </a:lnSpc>
            </a:pPr>
            <a:r>
              <a:rPr b="0" lang="ru-RU" sz="1400" spc="-1" strike="noStrike">
                <a:solidFill>
                  <a:srgbClr val="585858"/>
                </a:solidFill>
                <a:latin typeface="Segoe UI"/>
                <a:ea typeface="Segoe UI"/>
              </a:rPr>
              <a:t>с производителями и импортерами. </a:t>
            </a:r>
            <a:endParaRPr b="0" lang="ru-RU" sz="1400" spc="-1" strike="noStrike">
              <a:latin typeface="Arial"/>
            </a:endParaRPr>
          </a:p>
          <a:p>
            <a:pPr>
              <a:lnSpc>
                <a:spcPct val="100000"/>
              </a:lnSpc>
            </a:pPr>
            <a:endParaRPr b="0" lang="ru-RU" sz="1400" spc="-1" strike="noStrike">
              <a:latin typeface="Arial"/>
            </a:endParaRPr>
          </a:p>
          <a:p>
            <a:pPr>
              <a:lnSpc>
                <a:spcPct val="100000"/>
              </a:lnSpc>
            </a:pPr>
            <a:r>
              <a:rPr b="1" lang="ru-RU" sz="1400" spc="-1" strike="noStrike">
                <a:solidFill>
                  <a:srgbClr val="585858"/>
                </a:solidFill>
                <a:latin typeface="Segoe UI"/>
                <a:ea typeface="Segoe UI"/>
              </a:rPr>
              <a:t>Обязательна</a:t>
            </a:r>
            <a:r>
              <a:rPr b="0" lang="ru-RU" sz="1400" spc="-1" strike="noStrike">
                <a:solidFill>
                  <a:srgbClr val="585858"/>
                </a:solidFill>
                <a:latin typeface="Segoe UI"/>
                <a:ea typeface="Segoe UI"/>
              </a:rPr>
              <a:t> передача сведений</a:t>
            </a:r>
            <a:endParaRPr b="0" lang="ru-RU" sz="1400" spc="-1" strike="noStrike">
              <a:latin typeface="Arial"/>
            </a:endParaRPr>
          </a:p>
          <a:p>
            <a:pPr>
              <a:lnSpc>
                <a:spcPct val="100000"/>
              </a:lnSpc>
            </a:pPr>
            <a:r>
              <a:rPr b="0" lang="ru-RU" sz="1400" spc="-1" strike="noStrike">
                <a:solidFill>
                  <a:srgbClr val="585858"/>
                </a:solidFill>
                <a:latin typeface="Segoe UI"/>
                <a:ea typeface="Segoe UI"/>
              </a:rPr>
              <a:t>в ГИС при розничной реализации маркированных шин</a:t>
            </a:r>
            <a:endParaRPr b="0" lang="ru-RU" sz="1400" spc="-1" strike="noStrike">
              <a:latin typeface="Arial"/>
            </a:endParaRPr>
          </a:p>
        </p:txBody>
      </p:sp>
      <p:sp>
        <p:nvSpPr>
          <p:cNvPr id="145" name="CustomShape 8"/>
          <p:cNvSpPr/>
          <p:nvPr/>
        </p:nvSpPr>
        <p:spPr>
          <a:xfrm>
            <a:off x="4752000" y="4080240"/>
            <a:ext cx="3066840" cy="438120"/>
          </a:xfrm>
          <a:prstGeom prst="rect">
            <a:avLst/>
          </a:prstGeom>
          <a:noFill/>
          <a:ln>
            <a:noFill/>
          </a:ln>
        </p:spPr>
        <p:style>
          <a:lnRef idx="0"/>
          <a:fillRef idx="0"/>
          <a:effectRef idx="0"/>
          <a:fontRef idx="minor"/>
        </p:style>
        <p:txBody>
          <a:bodyPr lIns="0" rIns="0" tIns="11520" bIns="0">
            <a:spAutoFit/>
          </a:bodyPr>
          <a:p>
            <a:pPr>
              <a:lnSpc>
                <a:spcPct val="100000"/>
              </a:lnSpc>
            </a:pPr>
            <a:r>
              <a:rPr b="1" lang="ru-RU" sz="1400" spc="-1" strike="noStrike">
                <a:solidFill>
                  <a:srgbClr val="585858"/>
                </a:solidFill>
                <a:latin typeface="Segoe UI"/>
                <a:ea typeface="Segoe UI"/>
              </a:rPr>
              <a:t>Запрещается</a:t>
            </a:r>
            <a:r>
              <a:rPr b="0" lang="ru-RU" sz="1400" spc="-1" strike="noStrike">
                <a:solidFill>
                  <a:srgbClr val="585858"/>
                </a:solidFill>
                <a:latin typeface="Segoe UI"/>
                <a:ea typeface="Segoe UI"/>
              </a:rPr>
              <a:t> оборот и вывод</a:t>
            </a:r>
            <a:endParaRPr b="0" lang="ru-RU" sz="1400" spc="-1" strike="noStrike">
              <a:latin typeface="Arial"/>
            </a:endParaRPr>
          </a:p>
          <a:p>
            <a:pPr>
              <a:lnSpc>
                <a:spcPct val="100000"/>
              </a:lnSpc>
            </a:pPr>
            <a:r>
              <a:rPr b="0" lang="ru-RU" sz="1400" spc="-1" strike="noStrike">
                <a:solidFill>
                  <a:srgbClr val="585858"/>
                </a:solidFill>
                <a:latin typeface="Segoe UI"/>
                <a:ea typeface="Segoe UI"/>
              </a:rPr>
              <a:t>из оборота немаркированных шин*</a:t>
            </a:r>
            <a:endParaRPr b="0" lang="ru-RU" sz="1400" spc="-1" strike="noStrike">
              <a:latin typeface="Arial"/>
            </a:endParaRPr>
          </a:p>
        </p:txBody>
      </p:sp>
      <p:sp>
        <p:nvSpPr>
          <p:cNvPr id="146" name="CustomShape 9"/>
          <p:cNvSpPr/>
          <p:nvPr/>
        </p:nvSpPr>
        <p:spPr>
          <a:xfrm>
            <a:off x="8187840" y="4080240"/>
            <a:ext cx="3066840" cy="2143080"/>
          </a:xfrm>
          <a:prstGeom prst="rect">
            <a:avLst/>
          </a:prstGeom>
          <a:noFill/>
          <a:ln>
            <a:noFill/>
          </a:ln>
        </p:spPr>
        <p:style>
          <a:lnRef idx="0"/>
          <a:fillRef idx="0"/>
          <a:effectRef idx="0"/>
          <a:fontRef idx="minor"/>
        </p:style>
        <p:txBody>
          <a:bodyPr lIns="0" rIns="0" tIns="11520" bIns="0">
            <a:spAutoFit/>
          </a:bodyPr>
          <a:p>
            <a:pPr>
              <a:lnSpc>
                <a:spcPct val="100000"/>
              </a:lnSpc>
            </a:pPr>
            <a:r>
              <a:rPr b="1" lang="ru-RU" sz="1400" spc="-1" strike="noStrike">
                <a:solidFill>
                  <a:srgbClr val="585858"/>
                </a:solidFill>
                <a:latin typeface="Segoe UI"/>
                <a:ea typeface="Segoe UI"/>
              </a:rPr>
              <a:t>До 1 марта 2021 </a:t>
            </a:r>
            <a:r>
              <a:rPr b="0" lang="ru-RU" sz="1400" spc="-1" strike="noStrike">
                <a:solidFill>
                  <a:srgbClr val="585858"/>
                </a:solidFill>
                <a:latin typeface="Segoe UI"/>
                <a:ea typeface="Segoe UI"/>
              </a:rPr>
              <a:t>года все участники оборота обязаны промаркировать товарные остатки, нереализованные до 15 декабря 2020 года</a:t>
            </a:r>
            <a:endParaRPr b="0" lang="ru-RU" sz="1400" spc="-1" strike="noStrike">
              <a:latin typeface="Arial"/>
            </a:endParaRPr>
          </a:p>
          <a:p>
            <a:pPr>
              <a:lnSpc>
                <a:spcPct val="100000"/>
              </a:lnSpc>
            </a:pPr>
            <a:endParaRPr b="0" lang="ru-RU" sz="1400" spc="-1" strike="noStrike">
              <a:latin typeface="Arial"/>
            </a:endParaRPr>
          </a:p>
          <a:p>
            <a:pPr>
              <a:lnSpc>
                <a:spcPct val="100000"/>
              </a:lnSpc>
            </a:pPr>
            <a:r>
              <a:rPr b="1" lang="ru-RU" sz="1400" spc="-1" strike="noStrike">
                <a:solidFill>
                  <a:srgbClr val="585858"/>
                </a:solidFill>
                <a:latin typeface="Segoe UI"/>
                <a:ea typeface="Segoe UI"/>
              </a:rPr>
              <a:t>С 1 марта 2021 </a:t>
            </a:r>
            <a:r>
              <a:rPr b="0" lang="ru-RU" sz="1400" spc="-1" strike="noStrike">
                <a:solidFill>
                  <a:srgbClr val="585858"/>
                </a:solidFill>
                <a:latin typeface="Segoe UI"/>
                <a:ea typeface="Segoe UI"/>
              </a:rPr>
              <a:t>года все участники оборота обязаны передавать сведения в отношении всех действий по обороту шин в систему маркировки Честный ЗНАК</a:t>
            </a:r>
            <a:endParaRPr b="0" lang="ru-RU" sz="1400" spc="-1" strike="noStrike">
              <a:latin typeface="Arial"/>
            </a:endParaRPr>
          </a:p>
        </p:txBody>
      </p:sp>
      <p:pic>
        <p:nvPicPr>
          <p:cNvPr id="147" name="Picture 58" descr=""/>
          <p:cNvPicPr/>
          <p:nvPr/>
        </p:nvPicPr>
        <p:blipFill>
          <a:blip r:embed="rId1"/>
          <a:stretch/>
        </p:blipFill>
        <p:spPr>
          <a:xfrm>
            <a:off x="1704960" y="3458160"/>
            <a:ext cx="359640" cy="359640"/>
          </a:xfrm>
          <a:prstGeom prst="rect">
            <a:avLst/>
          </a:prstGeom>
          <a:ln>
            <a:noFill/>
          </a:ln>
        </p:spPr>
      </p:pic>
      <p:pic>
        <p:nvPicPr>
          <p:cNvPr id="148" name="Picture 58" descr=""/>
          <p:cNvPicPr/>
          <p:nvPr/>
        </p:nvPicPr>
        <p:blipFill>
          <a:blip r:embed="rId2"/>
          <a:stretch/>
        </p:blipFill>
        <p:spPr>
          <a:xfrm>
            <a:off x="5429520" y="3458160"/>
            <a:ext cx="359640" cy="359640"/>
          </a:xfrm>
          <a:prstGeom prst="rect">
            <a:avLst/>
          </a:prstGeom>
          <a:ln>
            <a:noFill/>
          </a:ln>
        </p:spPr>
      </p:pic>
      <p:pic>
        <p:nvPicPr>
          <p:cNvPr id="149" name="Picture 58" descr=""/>
          <p:cNvPicPr/>
          <p:nvPr/>
        </p:nvPicPr>
        <p:blipFill>
          <a:blip r:embed="rId3"/>
          <a:stretch/>
        </p:blipFill>
        <p:spPr>
          <a:xfrm>
            <a:off x="8875080" y="3458160"/>
            <a:ext cx="359640" cy="359640"/>
          </a:xfrm>
          <a:prstGeom prst="rect">
            <a:avLst/>
          </a:prstGeom>
          <a:ln>
            <a:noFill/>
          </a:ln>
        </p:spPr>
      </p:pic>
      <p:sp>
        <p:nvSpPr>
          <p:cNvPr id="150" name="CustomShape 10"/>
          <p:cNvSpPr/>
          <p:nvPr/>
        </p:nvSpPr>
        <p:spPr>
          <a:xfrm>
            <a:off x="695880" y="300240"/>
            <a:ext cx="10799640" cy="903240"/>
          </a:xfrm>
          <a:prstGeom prst="roundRect">
            <a:avLst>
              <a:gd name="adj" fmla="val 16667"/>
            </a:avLst>
          </a:prstGeom>
          <a:solidFill>
            <a:srgbClr val="ffff00"/>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r>
              <a:rPr b="1" lang="en-GB" sz="2600" spc="-1" strike="noStrike">
                <a:solidFill>
                  <a:srgbClr val="6d6e71"/>
                </a:solidFill>
                <a:latin typeface="Segoe UI"/>
              </a:rPr>
              <a:t>C 1 </a:t>
            </a:r>
            <a:r>
              <a:rPr b="1" lang="ru-RU" sz="2600" spc="-1" strike="noStrike">
                <a:solidFill>
                  <a:srgbClr val="6d6e71"/>
                </a:solidFill>
                <a:latin typeface="Segoe UI"/>
              </a:rPr>
              <a:t>марта 2021 не должно остаться шин без маркировки</a:t>
            </a:r>
            <a:endParaRPr b="0" lang="ru-RU" sz="2600" spc="-1" strike="noStrike">
              <a:latin typeface="Arial"/>
            </a:endParaRPr>
          </a:p>
        </p:txBody>
      </p:sp>
      <p:sp>
        <p:nvSpPr>
          <p:cNvPr id="151" name="CustomShape 11"/>
          <p:cNvSpPr/>
          <p:nvPr/>
        </p:nvSpPr>
        <p:spPr>
          <a:xfrm>
            <a:off x="8584200" y="1560240"/>
            <a:ext cx="2911320" cy="438120"/>
          </a:xfrm>
          <a:prstGeom prst="rect">
            <a:avLst/>
          </a:prstGeom>
          <a:noFill/>
          <a:ln>
            <a:noFill/>
          </a:ln>
        </p:spPr>
        <p:style>
          <a:lnRef idx="0"/>
          <a:fillRef idx="0"/>
          <a:effectRef idx="0"/>
          <a:fontRef idx="minor"/>
        </p:style>
        <p:txBody>
          <a:bodyPr lIns="0" rIns="0" tIns="11520" bIns="0">
            <a:spAutoFit/>
          </a:bodyPr>
          <a:p>
            <a:pPr>
              <a:lnSpc>
                <a:spcPct val="100000"/>
              </a:lnSpc>
            </a:pPr>
            <a:r>
              <a:rPr b="0" lang="ru-RU" sz="1400" spc="-1" strike="noStrike">
                <a:solidFill>
                  <a:srgbClr val="595959"/>
                </a:solidFill>
                <a:latin typeface="Segoe UI"/>
                <a:ea typeface="Segoe UI"/>
              </a:rPr>
              <a:t>Постановление правительства РФ</a:t>
            </a:r>
            <a:endParaRPr b="0" lang="ru-RU" sz="1400" spc="-1" strike="noStrike">
              <a:latin typeface="Arial"/>
            </a:endParaRPr>
          </a:p>
          <a:p>
            <a:pPr>
              <a:lnSpc>
                <a:spcPct val="100000"/>
              </a:lnSpc>
            </a:pPr>
            <a:r>
              <a:rPr b="0" lang="ru-RU" sz="1400" spc="-1" strike="noStrike">
                <a:solidFill>
                  <a:srgbClr val="595959"/>
                </a:solidFill>
                <a:latin typeface="Segoe UI"/>
                <a:ea typeface="Segoe UI"/>
              </a:rPr>
              <a:t>№ </a:t>
            </a:r>
            <a:r>
              <a:rPr b="0" lang="ru-RU" sz="1400" spc="-1" strike="noStrike">
                <a:solidFill>
                  <a:srgbClr val="595959"/>
                </a:solidFill>
                <a:latin typeface="Segoe UI"/>
                <a:ea typeface="Segoe UI"/>
              </a:rPr>
              <a:t>1958 от 31.12.2019</a:t>
            </a:r>
            <a:endParaRPr b="0" lang="ru-RU" sz="1400" spc="-1" strike="noStrike">
              <a:latin typeface="Arial"/>
            </a:endParaRPr>
          </a:p>
        </p:txBody>
      </p:sp>
      <p:sp>
        <p:nvSpPr>
          <p:cNvPr id="152" name="Line 12"/>
          <p:cNvSpPr/>
          <p:nvPr/>
        </p:nvSpPr>
        <p:spPr>
          <a:xfrm>
            <a:off x="8272800" y="1559880"/>
            <a:ext cx="0" cy="442440"/>
          </a:xfrm>
          <a:prstGeom prst="line">
            <a:avLst/>
          </a:prstGeom>
          <a:ln w="25560">
            <a:solidFill>
              <a:srgbClr val="595959"/>
            </a:solidFill>
            <a:prstDash val="sysDot"/>
          </a:ln>
        </p:spPr>
        <p:style>
          <a:lnRef idx="1">
            <a:schemeClr val="accent1"/>
          </a:lnRef>
          <a:fillRef idx="0">
            <a:schemeClr val="accent1"/>
          </a:fillRef>
          <a:effectRef idx="0">
            <a:schemeClr val="accent1"/>
          </a:effectRef>
          <a:fontRef idx="minor"/>
        </p:style>
      </p:sp>
      <p:sp>
        <p:nvSpPr>
          <p:cNvPr id="153" name="CustomShape 13"/>
          <p:cNvSpPr/>
          <p:nvPr/>
        </p:nvSpPr>
        <p:spPr>
          <a:xfrm>
            <a:off x="5122440" y="4613400"/>
            <a:ext cx="2548080" cy="316440"/>
          </a:xfrm>
          <a:prstGeom prst="rect">
            <a:avLst/>
          </a:prstGeom>
          <a:noFill/>
          <a:ln>
            <a:noFill/>
          </a:ln>
        </p:spPr>
        <p:style>
          <a:lnRef idx="0"/>
          <a:fillRef idx="0"/>
          <a:effectRef idx="0"/>
          <a:fontRef idx="minor"/>
        </p:style>
        <p:txBody>
          <a:bodyPr lIns="0" rIns="0" tIns="11520" bIns="0">
            <a:spAutoFit/>
          </a:bodyPr>
          <a:p>
            <a:pPr>
              <a:lnSpc>
                <a:spcPct val="100000"/>
              </a:lnSpc>
            </a:pPr>
            <a:r>
              <a:rPr b="0" lang="ru-RU" sz="1000" spc="-1" strike="noStrike">
                <a:solidFill>
                  <a:srgbClr val="585858"/>
                </a:solidFill>
                <a:latin typeface="Segoe UI"/>
                <a:ea typeface="Segoe UI"/>
              </a:rPr>
              <a:t>*хранение непромаркированных остатков  возможно до 01.03.2021</a:t>
            </a:r>
            <a:endParaRPr b="0" lang="ru-RU" sz="10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pSp>
        <p:nvGrpSpPr>
          <p:cNvPr id="154" name="Group 1"/>
          <p:cNvGrpSpPr/>
          <p:nvPr/>
        </p:nvGrpSpPr>
        <p:grpSpPr>
          <a:xfrm>
            <a:off x="1863000" y="1333440"/>
            <a:ext cx="1632240" cy="1507680"/>
            <a:chOff x="1863000" y="1333440"/>
            <a:chExt cx="1632240" cy="1507680"/>
          </a:xfrm>
        </p:grpSpPr>
        <p:pic>
          <p:nvPicPr>
            <p:cNvPr id="155" name="Рисунок 3" descr="Изображение выглядит как чашка, черный, кофе, сидит&#10;&#10;Автоматически созданное описание"/>
            <p:cNvPicPr/>
            <p:nvPr/>
          </p:nvPicPr>
          <p:blipFill>
            <a:blip r:embed="rId1"/>
            <a:stretch/>
          </p:blipFill>
          <p:spPr>
            <a:xfrm>
              <a:off x="1863000" y="1333440"/>
              <a:ext cx="1507680" cy="1507680"/>
            </a:xfrm>
            <a:prstGeom prst="rect">
              <a:avLst/>
            </a:prstGeom>
            <a:ln>
              <a:noFill/>
            </a:ln>
          </p:spPr>
        </p:pic>
        <p:pic>
          <p:nvPicPr>
            <p:cNvPr id="156" name="Рисунок 8" descr="Изображение выглядит как часы&#10;&#10;Автоматически созданное описание"/>
            <p:cNvPicPr/>
            <p:nvPr/>
          </p:nvPicPr>
          <p:blipFill>
            <a:blip r:embed="rId2"/>
            <a:stretch/>
          </p:blipFill>
          <p:spPr>
            <a:xfrm>
              <a:off x="2521800" y="1343160"/>
              <a:ext cx="973440" cy="973440"/>
            </a:xfrm>
            <a:prstGeom prst="rect">
              <a:avLst/>
            </a:prstGeom>
            <a:ln>
              <a:noFill/>
            </a:ln>
          </p:spPr>
        </p:pic>
      </p:grpSp>
      <p:pic>
        <p:nvPicPr>
          <p:cNvPr id="157" name="Рисунок 25" descr="Изображение выглядит как чашка, черный, кофе, сидит&#10;&#10;Автоматически созданное описание"/>
          <p:cNvPicPr/>
          <p:nvPr/>
        </p:nvPicPr>
        <p:blipFill>
          <a:blip r:embed="rId3"/>
          <a:stretch/>
        </p:blipFill>
        <p:spPr>
          <a:xfrm>
            <a:off x="5348880" y="1333440"/>
            <a:ext cx="1507680" cy="1507680"/>
          </a:xfrm>
          <a:prstGeom prst="rect">
            <a:avLst/>
          </a:prstGeom>
          <a:ln>
            <a:noFill/>
          </a:ln>
        </p:spPr>
      </p:pic>
      <p:sp>
        <p:nvSpPr>
          <p:cNvPr id="158" name="CustomShape 2"/>
          <p:cNvSpPr/>
          <p:nvPr/>
        </p:nvSpPr>
        <p:spPr>
          <a:xfrm>
            <a:off x="1239120" y="2988360"/>
            <a:ext cx="2879640" cy="1530360"/>
          </a:xfrm>
          <a:prstGeom prst="rect">
            <a:avLst/>
          </a:prstGeom>
          <a:noFill/>
          <a:ln>
            <a:noFill/>
          </a:ln>
        </p:spPr>
        <p:style>
          <a:lnRef idx="0"/>
          <a:fillRef idx="0"/>
          <a:effectRef idx="0"/>
          <a:fontRef idx="minor"/>
        </p:style>
        <p:txBody>
          <a:bodyPr lIns="0" rIns="0" tIns="11520" bIns="0">
            <a:spAutoFit/>
          </a:bodyPr>
          <a:p>
            <a:pPr>
              <a:lnSpc>
                <a:spcPct val="150000"/>
              </a:lnSpc>
            </a:pPr>
            <a:r>
              <a:rPr b="1" lang="ru-RU" sz="1050" spc="-1" strike="noStrike">
                <a:solidFill>
                  <a:srgbClr val="585858"/>
                </a:solidFill>
                <a:latin typeface="Segoe UI"/>
                <a:ea typeface="Segoe UI"/>
              </a:rPr>
              <a:t>МАРКИРОВКЕ ПОДЛЕЖАТ ВСЕ ТОВАРЫ С КОДАМИ: </a:t>
            </a:r>
            <a:endParaRPr b="0" lang="ru-RU" sz="1050" spc="-1" strike="noStrike">
              <a:latin typeface="Arial"/>
            </a:endParaRPr>
          </a:p>
          <a:p>
            <a:pPr>
              <a:lnSpc>
                <a:spcPct val="150000"/>
              </a:lnSpc>
            </a:pPr>
            <a:r>
              <a:rPr b="1" lang="ru-RU" sz="1050" spc="-1" strike="noStrike">
                <a:solidFill>
                  <a:srgbClr val="585858"/>
                </a:solidFill>
                <a:latin typeface="Segoe UI"/>
                <a:ea typeface="Segoe UI"/>
              </a:rPr>
              <a:t>ТН ВЭД </a:t>
            </a:r>
            <a:r>
              <a:rPr b="0" lang="ru-RU" sz="1050" spc="-1" strike="noStrike">
                <a:solidFill>
                  <a:srgbClr val="585858"/>
                </a:solidFill>
                <a:latin typeface="Segoe UI"/>
                <a:ea typeface="Segoe UI"/>
              </a:rPr>
              <a:t>4011 10 000 3, 4011 10 000 9, 4011 20 100 0, 4011 20 900 0, 4011 40 000 0, 4011 70 000 0, 4011 80 000 0, 4011 90 000 0. </a:t>
            </a:r>
            <a:endParaRPr b="0" lang="ru-RU" sz="1050" spc="-1" strike="noStrike">
              <a:latin typeface="Arial"/>
            </a:endParaRPr>
          </a:p>
          <a:p>
            <a:pPr>
              <a:lnSpc>
                <a:spcPct val="100000"/>
              </a:lnSpc>
            </a:pPr>
            <a:r>
              <a:rPr b="1" lang="ru-RU" sz="1050" spc="-1" strike="noStrike">
                <a:solidFill>
                  <a:srgbClr val="585858"/>
                </a:solidFill>
                <a:latin typeface="Segoe UI"/>
                <a:ea typeface="Segoe UI"/>
              </a:rPr>
              <a:t>ОКПД2</a:t>
            </a:r>
            <a:r>
              <a:rPr b="0" lang="ru-RU" sz="1050" spc="-1" strike="noStrike">
                <a:solidFill>
                  <a:srgbClr val="585858"/>
                </a:solidFill>
                <a:latin typeface="Segoe UI"/>
                <a:ea typeface="Segoe UI"/>
              </a:rPr>
              <a:t> 22.11.11, 22.11.12.110, 22.11.13.110, 22.11.14, 22.11.15.120</a:t>
            </a:r>
            <a:endParaRPr b="0" lang="ru-RU" sz="1050" spc="-1" strike="noStrike">
              <a:latin typeface="Arial"/>
            </a:endParaRPr>
          </a:p>
        </p:txBody>
      </p:sp>
      <p:sp>
        <p:nvSpPr>
          <p:cNvPr id="159" name="CustomShape 3"/>
          <p:cNvSpPr/>
          <p:nvPr/>
        </p:nvSpPr>
        <p:spPr>
          <a:xfrm>
            <a:off x="4451400" y="2988360"/>
            <a:ext cx="3247920" cy="3208680"/>
          </a:xfrm>
          <a:prstGeom prst="rect">
            <a:avLst/>
          </a:prstGeom>
          <a:noFill/>
          <a:ln>
            <a:noFill/>
          </a:ln>
        </p:spPr>
        <p:style>
          <a:lnRef idx="0"/>
          <a:fillRef idx="0"/>
          <a:effectRef idx="0"/>
          <a:fontRef idx="minor"/>
        </p:style>
        <p:txBody>
          <a:bodyPr lIns="0" rIns="0" tIns="11520" bIns="0">
            <a:spAutoFit/>
          </a:bodyPr>
          <a:p>
            <a:pPr>
              <a:lnSpc>
                <a:spcPct val="150000"/>
              </a:lnSpc>
            </a:pPr>
            <a:r>
              <a:rPr b="1" lang="ru-RU" sz="1050" spc="-1" strike="noStrike">
                <a:solidFill>
                  <a:srgbClr val="585858"/>
                </a:solidFill>
                <a:latin typeface="Segoe UI"/>
                <a:ea typeface="Segoe UI"/>
              </a:rPr>
              <a:t>ШИНЫ ПНЕВМАТИЧЕСКИЕ РЕЗИНОВЫЕ НОВЫЕ: </a:t>
            </a:r>
            <a:endParaRPr b="0" lang="ru-RU" sz="1050" spc="-1" strike="noStrike">
              <a:latin typeface="Arial"/>
            </a:endParaRPr>
          </a:p>
          <a:p>
            <a:pPr marL="285840" indent="-285480">
              <a:lnSpc>
                <a:spcPct val="100000"/>
              </a:lnSpc>
              <a:buClr>
                <a:srgbClr val="585858"/>
              </a:buClr>
              <a:buFont typeface="Arial"/>
              <a:buChar char="•"/>
            </a:pPr>
            <a:r>
              <a:rPr b="0" lang="ru-RU" sz="1050" spc="-1" strike="noStrike">
                <a:solidFill>
                  <a:srgbClr val="585858"/>
                </a:solidFill>
                <a:latin typeface="Segoe UI"/>
                <a:ea typeface="Segoe UI"/>
              </a:rPr>
              <a:t>Для легковых автомобилей (включая грузопассажирские автомобили-фургоны и спортивные автомобили) </a:t>
            </a:r>
            <a:endParaRPr b="0" lang="ru-RU" sz="1050" spc="-1" strike="noStrike">
              <a:latin typeface="Arial"/>
            </a:endParaRPr>
          </a:p>
          <a:p>
            <a:pPr marL="285840" indent="-285480">
              <a:lnSpc>
                <a:spcPct val="100000"/>
              </a:lnSpc>
              <a:buClr>
                <a:srgbClr val="585858"/>
              </a:buClr>
              <a:buFont typeface="Arial"/>
              <a:buChar char="•"/>
            </a:pPr>
            <a:r>
              <a:rPr b="0" lang="ru-RU" sz="1050" spc="-1" strike="noStrike">
                <a:solidFill>
                  <a:srgbClr val="585858"/>
                </a:solidFill>
                <a:latin typeface="Segoe UI"/>
                <a:ea typeface="Segoe UI"/>
              </a:rPr>
              <a:t>Для автобусов или моторных транспортных средств для перевозки грузов </a:t>
            </a:r>
            <a:endParaRPr b="0" lang="ru-RU" sz="1050" spc="-1" strike="noStrike">
              <a:latin typeface="Arial"/>
            </a:endParaRPr>
          </a:p>
          <a:p>
            <a:pPr marL="285840" indent="-285480">
              <a:lnSpc>
                <a:spcPct val="100000"/>
              </a:lnSpc>
              <a:buClr>
                <a:srgbClr val="585858"/>
              </a:buClr>
              <a:buFont typeface="Arial"/>
              <a:buChar char="•"/>
            </a:pPr>
            <a:r>
              <a:rPr b="0" lang="ru-RU" sz="1050" spc="-1" strike="noStrike">
                <a:solidFill>
                  <a:srgbClr val="585858"/>
                </a:solidFill>
                <a:latin typeface="Segoe UI"/>
                <a:ea typeface="Segoe UI"/>
              </a:rPr>
              <a:t>Для мотоциклов </a:t>
            </a:r>
            <a:endParaRPr b="0" lang="ru-RU" sz="1050" spc="-1" strike="noStrike">
              <a:latin typeface="Arial"/>
            </a:endParaRPr>
          </a:p>
          <a:p>
            <a:pPr marL="285840" indent="-285480">
              <a:lnSpc>
                <a:spcPct val="100000"/>
              </a:lnSpc>
              <a:buClr>
                <a:srgbClr val="585858"/>
              </a:buClr>
              <a:buFont typeface="Arial"/>
              <a:buChar char="•"/>
            </a:pPr>
            <a:r>
              <a:rPr b="0" lang="ru-RU" sz="1050" spc="-1" strike="noStrike">
                <a:solidFill>
                  <a:srgbClr val="585858"/>
                </a:solidFill>
                <a:latin typeface="Segoe UI"/>
                <a:ea typeface="Segoe UI"/>
              </a:rPr>
              <a:t>Для сельскохозяйственных или лесохозяйственных транспортных средств и машин </a:t>
            </a:r>
            <a:endParaRPr b="0" lang="ru-RU" sz="1050" spc="-1" strike="noStrike">
              <a:latin typeface="Arial"/>
            </a:endParaRPr>
          </a:p>
          <a:p>
            <a:pPr marL="285840" indent="-285480">
              <a:lnSpc>
                <a:spcPct val="100000"/>
              </a:lnSpc>
              <a:buClr>
                <a:srgbClr val="585858"/>
              </a:buClr>
              <a:buFont typeface="Arial"/>
              <a:buChar char="•"/>
            </a:pPr>
            <a:r>
              <a:rPr b="0" lang="ru-RU" sz="1050" spc="-1" strike="noStrike">
                <a:solidFill>
                  <a:srgbClr val="585858"/>
                </a:solidFill>
                <a:latin typeface="Segoe UI"/>
                <a:ea typeface="Segoe UI"/>
              </a:rPr>
              <a:t>Для транспортных средств и машин, используемых в строительстве или промышленности</a:t>
            </a:r>
            <a:endParaRPr b="0" lang="ru-RU" sz="1050" spc="-1" strike="noStrike">
              <a:latin typeface="Arial"/>
            </a:endParaRPr>
          </a:p>
          <a:p>
            <a:pPr>
              <a:lnSpc>
                <a:spcPct val="100000"/>
              </a:lnSpc>
            </a:pPr>
            <a:r>
              <a:rPr b="0" lang="ru-RU" sz="1050" spc="-1" strike="noStrike">
                <a:solidFill>
                  <a:srgbClr val="585858"/>
                </a:solidFill>
                <a:latin typeface="Segoe UI"/>
                <a:ea typeface="Segoe UI"/>
              </a:rPr>
              <a:t> </a:t>
            </a:r>
            <a:endParaRPr b="0" lang="ru-RU" sz="1050" spc="-1" strike="noStrike">
              <a:latin typeface="Arial"/>
            </a:endParaRPr>
          </a:p>
          <a:p>
            <a:pPr>
              <a:lnSpc>
                <a:spcPct val="100000"/>
              </a:lnSpc>
            </a:pPr>
            <a:endParaRPr b="0" lang="ru-RU" sz="1050" spc="-1" strike="noStrike">
              <a:latin typeface="Arial"/>
            </a:endParaRPr>
          </a:p>
          <a:p>
            <a:pPr>
              <a:lnSpc>
                <a:spcPct val="150000"/>
              </a:lnSpc>
            </a:pPr>
            <a:r>
              <a:rPr b="1" lang="ru-RU" sz="1050" spc="-1" strike="noStrike">
                <a:solidFill>
                  <a:srgbClr val="585858"/>
                </a:solidFill>
                <a:latin typeface="Segoe UI"/>
                <a:ea typeface="Segoe UI"/>
              </a:rPr>
              <a:t>ШИНЫ РЕЗИНОВЫЕ СПЛОШНЫЕ ИЛИ ПОЛУПНЕВМАТИЧЕСКИЕ: </a:t>
            </a:r>
            <a:endParaRPr b="0" lang="ru-RU" sz="1050" spc="-1" strike="noStrike">
              <a:latin typeface="Arial"/>
            </a:endParaRPr>
          </a:p>
          <a:p>
            <a:pPr marL="343080" indent="-342720">
              <a:lnSpc>
                <a:spcPct val="150000"/>
              </a:lnSpc>
              <a:buClr>
                <a:srgbClr val="585858"/>
              </a:buClr>
              <a:buFont typeface="Arial"/>
              <a:buChar char="•"/>
            </a:pPr>
            <a:r>
              <a:rPr b="0" lang="ru-RU" sz="1050" spc="-1" strike="noStrike">
                <a:solidFill>
                  <a:srgbClr val="585858"/>
                </a:solidFill>
                <a:latin typeface="Segoe UI"/>
                <a:ea typeface="Segoe UI"/>
              </a:rPr>
              <a:t>Прочие шины </a:t>
            </a:r>
            <a:endParaRPr b="0" lang="ru-RU" sz="1050" spc="-1" strike="noStrike">
              <a:latin typeface="Arial"/>
            </a:endParaRPr>
          </a:p>
        </p:txBody>
      </p:sp>
      <p:sp>
        <p:nvSpPr>
          <p:cNvPr id="160" name="CustomShape 4"/>
          <p:cNvSpPr/>
          <p:nvPr/>
        </p:nvSpPr>
        <p:spPr>
          <a:xfrm>
            <a:off x="8072640" y="2988360"/>
            <a:ext cx="2879640" cy="1850040"/>
          </a:xfrm>
          <a:prstGeom prst="rect">
            <a:avLst/>
          </a:prstGeom>
          <a:noFill/>
          <a:ln>
            <a:noFill/>
          </a:ln>
        </p:spPr>
        <p:style>
          <a:lnRef idx="0"/>
          <a:fillRef idx="0"/>
          <a:effectRef idx="0"/>
          <a:fontRef idx="minor"/>
        </p:style>
        <p:txBody>
          <a:bodyPr lIns="0" rIns="0" tIns="11520" bIns="0">
            <a:spAutoFit/>
          </a:bodyPr>
          <a:p>
            <a:pPr>
              <a:lnSpc>
                <a:spcPct val="150000"/>
              </a:lnSpc>
            </a:pPr>
            <a:r>
              <a:rPr b="1" lang="ru-RU" sz="1050" spc="-1" strike="noStrike">
                <a:solidFill>
                  <a:srgbClr val="585858"/>
                </a:solidFill>
                <a:latin typeface="Segoe UI"/>
                <a:ea typeface="Segoe UI"/>
              </a:rPr>
              <a:t>ИСКЛЮЧЕНО: </a:t>
            </a:r>
            <a:endParaRPr b="0" lang="ru-RU" sz="1050" spc="-1" strike="noStrike">
              <a:latin typeface="Arial"/>
            </a:endParaRPr>
          </a:p>
          <a:p>
            <a:pPr marL="343080" indent="-342720">
              <a:lnSpc>
                <a:spcPct val="100000"/>
              </a:lnSpc>
              <a:buClr>
                <a:srgbClr val="585858"/>
              </a:buClr>
              <a:buFont typeface="Arial"/>
              <a:buChar char="•"/>
            </a:pPr>
            <a:r>
              <a:rPr b="0" lang="ru-RU" sz="1050" spc="-1" strike="noStrike">
                <a:solidFill>
                  <a:srgbClr val="585858"/>
                </a:solidFill>
                <a:latin typeface="Segoe UI"/>
                <a:ea typeface="Segoe UI"/>
              </a:rPr>
              <a:t>Шины и покрышки пневматические резиновые новые для использования</a:t>
            </a:r>
            <a:r>
              <a:rPr b="0" lang="en-US" sz="1050" spc="-1" strike="noStrike">
                <a:solidFill>
                  <a:srgbClr val="585858"/>
                </a:solidFill>
                <a:latin typeface="Segoe UI"/>
                <a:ea typeface="Segoe UI"/>
              </a:rPr>
              <a:t> </a:t>
            </a:r>
            <a:r>
              <a:rPr b="0" lang="ru-RU" sz="1050" spc="-1" strike="noStrike">
                <a:solidFill>
                  <a:srgbClr val="585858"/>
                </a:solidFill>
                <a:latin typeface="Segoe UI"/>
                <a:ea typeface="Segoe UI"/>
              </a:rPr>
              <a:t>на воздушных судах </a:t>
            </a:r>
            <a:endParaRPr b="0" lang="ru-RU" sz="1050" spc="-1" strike="noStrike">
              <a:latin typeface="Arial"/>
            </a:endParaRPr>
          </a:p>
          <a:p>
            <a:pPr marL="343080" indent="-342720">
              <a:lnSpc>
                <a:spcPct val="100000"/>
              </a:lnSpc>
              <a:buClr>
                <a:srgbClr val="585858"/>
              </a:buClr>
              <a:buFont typeface="Arial"/>
              <a:buChar char="•"/>
            </a:pPr>
            <a:r>
              <a:rPr b="0" lang="ru-RU" sz="1050" spc="-1" strike="noStrike">
                <a:solidFill>
                  <a:srgbClr val="585858"/>
                </a:solidFill>
                <a:latin typeface="Segoe UI"/>
                <a:ea typeface="Segoe UI"/>
              </a:rPr>
              <a:t>Шины и покрышки пневматические резиновые новые для велосипедов </a:t>
            </a:r>
            <a:endParaRPr b="0" lang="ru-RU" sz="1050" spc="-1" strike="noStrike">
              <a:latin typeface="Arial"/>
            </a:endParaRPr>
          </a:p>
          <a:p>
            <a:pPr marL="343080" indent="-342720">
              <a:lnSpc>
                <a:spcPct val="100000"/>
              </a:lnSpc>
              <a:buClr>
                <a:srgbClr val="585858"/>
              </a:buClr>
              <a:buFont typeface="Arial"/>
              <a:buChar char="•"/>
            </a:pPr>
            <a:r>
              <a:rPr b="0" lang="ru-RU" sz="1050" spc="-1" strike="noStrike">
                <a:solidFill>
                  <a:srgbClr val="585858"/>
                </a:solidFill>
                <a:latin typeface="Segoe UI"/>
                <a:ea typeface="Segoe UI"/>
              </a:rPr>
              <a:t>Шины и покрышки пневматические резиновые восстановленные </a:t>
            </a:r>
            <a:endParaRPr b="0" lang="ru-RU" sz="1050" spc="-1" strike="noStrike">
              <a:latin typeface="Arial"/>
            </a:endParaRPr>
          </a:p>
          <a:p>
            <a:pPr marL="343080" indent="-342720">
              <a:lnSpc>
                <a:spcPct val="100000"/>
              </a:lnSpc>
              <a:buClr>
                <a:srgbClr val="585858"/>
              </a:buClr>
              <a:buFont typeface="Arial"/>
              <a:buChar char="•"/>
            </a:pPr>
            <a:r>
              <a:rPr b="0" lang="ru-RU" sz="1050" spc="-1" strike="noStrike">
                <a:solidFill>
                  <a:srgbClr val="585858"/>
                </a:solidFill>
                <a:latin typeface="Segoe UI"/>
                <a:ea typeface="Segoe UI"/>
              </a:rPr>
              <a:t>Протекторы взаимозаменяемые </a:t>
            </a:r>
            <a:endParaRPr b="0" lang="ru-RU" sz="1050" spc="-1" strike="noStrike">
              <a:latin typeface="Arial"/>
            </a:endParaRPr>
          </a:p>
          <a:p>
            <a:pPr marL="343080" indent="-342720">
              <a:lnSpc>
                <a:spcPct val="100000"/>
              </a:lnSpc>
              <a:buClr>
                <a:srgbClr val="585858"/>
              </a:buClr>
              <a:buFont typeface="Arial"/>
              <a:buChar char="•"/>
            </a:pPr>
            <a:r>
              <a:rPr b="0" lang="ru-RU" sz="1050" spc="-1" strike="noStrike">
                <a:solidFill>
                  <a:srgbClr val="585858"/>
                </a:solidFill>
                <a:latin typeface="Segoe UI"/>
                <a:ea typeface="Segoe UI"/>
              </a:rPr>
              <a:t>Ободные ленты </a:t>
            </a:r>
            <a:endParaRPr b="0" lang="ru-RU" sz="1050" spc="-1" strike="noStrike">
              <a:latin typeface="Arial"/>
            </a:endParaRPr>
          </a:p>
          <a:p>
            <a:pPr marL="343080" indent="-342720">
              <a:lnSpc>
                <a:spcPct val="100000"/>
              </a:lnSpc>
              <a:buClr>
                <a:srgbClr val="585858"/>
              </a:buClr>
              <a:buFont typeface="Arial"/>
              <a:buChar char="•"/>
            </a:pPr>
            <a:r>
              <a:rPr b="0" lang="ru-RU" sz="1050" spc="-1" strike="noStrike">
                <a:solidFill>
                  <a:srgbClr val="585858"/>
                </a:solidFill>
                <a:latin typeface="Segoe UI"/>
                <a:ea typeface="Segoe UI"/>
              </a:rPr>
              <a:t>Камеры резиновые </a:t>
            </a:r>
            <a:endParaRPr b="0" lang="ru-RU" sz="1050" spc="-1" strike="noStrike">
              <a:latin typeface="Arial"/>
            </a:endParaRPr>
          </a:p>
        </p:txBody>
      </p:sp>
      <p:sp>
        <p:nvSpPr>
          <p:cNvPr id="161" name="CustomShape 5"/>
          <p:cNvSpPr/>
          <p:nvPr/>
        </p:nvSpPr>
        <p:spPr>
          <a:xfrm>
            <a:off x="675000" y="295200"/>
            <a:ext cx="6238440" cy="683640"/>
          </a:xfrm>
          <a:prstGeom prst="roundRect">
            <a:avLst>
              <a:gd name="adj" fmla="val 16667"/>
            </a:avLst>
          </a:prstGeom>
          <a:solidFill>
            <a:srgbClr val="ffff00"/>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r>
              <a:rPr b="1" lang="ru-RU" sz="2600" spc="-1" strike="noStrike">
                <a:solidFill>
                  <a:srgbClr val="6d6e71"/>
                </a:solidFill>
                <a:latin typeface="Segoe UI"/>
              </a:rPr>
              <a:t>Шины, подлежащие маркировке</a:t>
            </a:r>
            <a:endParaRPr b="0" lang="ru-RU" sz="2600" spc="-1" strike="noStrike">
              <a:latin typeface="Arial"/>
            </a:endParaRPr>
          </a:p>
        </p:txBody>
      </p:sp>
      <p:sp>
        <p:nvSpPr>
          <p:cNvPr id="162" name="CustomShape 6"/>
          <p:cNvSpPr/>
          <p:nvPr/>
        </p:nvSpPr>
        <p:spPr>
          <a:xfrm>
            <a:off x="7169400" y="295200"/>
            <a:ext cx="4386600" cy="663120"/>
          </a:xfrm>
          <a:prstGeom prst="roundRect">
            <a:avLst>
              <a:gd name="adj" fmla="val 6708"/>
            </a:avLst>
          </a:prstGeom>
          <a:solidFill>
            <a:srgbClr val="595959"/>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nSpc>
                <a:spcPct val="100000"/>
              </a:lnSpc>
            </a:pPr>
            <a:r>
              <a:rPr b="0" lang="ru-RU" sz="1200" spc="-1" strike="noStrike">
                <a:solidFill>
                  <a:srgbClr val="ffffff"/>
                </a:solidFill>
                <a:latin typeface="Segoe UI"/>
                <a:ea typeface="Segoe UI"/>
              </a:rPr>
              <a:t>Вопрос маркировки импортируемых колес в сборе и Б/У шин находится на рассмотрении</a:t>
            </a:r>
            <a:endParaRPr b="0" lang="ru-RU" sz="1200" spc="-1" strike="noStrike">
              <a:latin typeface="Arial"/>
            </a:endParaRPr>
          </a:p>
        </p:txBody>
      </p:sp>
      <p:pic>
        <p:nvPicPr>
          <p:cNvPr id="163" name="Рисунок 22" descr="Изображение выглядит как чашка, кофе, парковка, черный&#10;&#10;Автоматически созданное описание"/>
          <p:cNvPicPr/>
          <p:nvPr/>
        </p:nvPicPr>
        <p:blipFill>
          <a:blip r:embed="rId4"/>
          <a:stretch/>
        </p:blipFill>
        <p:spPr>
          <a:xfrm>
            <a:off x="8657640" y="1343160"/>
            <a:ext cx="1507680" cy="1507680"/>
          </a:xfrm>
          <a:prstGeom prst="rect">
            <a:avLst/>
          </a:prstGeom>
          <a:ln>
            <a:noFill/>
          </a:ln>
        </p:spPr>
      </p:pic>
      <p:sp>
        <p:nvSpPr>
          <p:cNvPr id="164" name="CustomShape 7"/>
          <p:cNvSpPr/>
          <p:nvPr/>
        </p:nvSpPr>
        <p:spPr>
          <a:xfrm>
            <a:off x="8072640" y="6361200"/>
            <a:ext cx="3483000" cy="164160"/>
          </a:xfrm>
          <a:prstGeom prst="rect">
            <a:avLst/>
          </a:prstGeom>
          <a:noFill/>
          <a:ln>
            <a:noFill/>
          </a:ln>
        </p:spPr>
        <p:style>
          <a:lnRef idx="0"/>
          <a:fillRef idx="0"/>
          <a:effectRef idx="0"/>
          <a:fontRef idx="minor"/>
        </p:style>
        <p:txBody>
          <a:bodyPr lIns="0" rIns="0" tIns="11520" bIns="0">
            <a:spAutoFit/>
          </a:bodyPr>
          <a:p>
            <a:pPr>
              <a:lnSpc>
                <a:spcPct val="100000"/>
              </a:lnSpc>
            </a:pPr>
            <a:r>
              <a:rPr b="0" lang="en-US" sz="1000" spc="-1" strike="noStrike">
                <a:solidFill>
                  <a:srgbClr val="585858"/>
                </a:solidFill>
                <a:latin typeface="Segoe UI"/>
                <a:ea typeface="Segoe UI"/>
              </a:rPr>
              <a:t>*</a:t>
            </a:r>
            <a:r>
              <a:rPr b="0" lang="ru-RU" sz="1000" spc="-1" strike="noStrike">
                <a:solidFill>
                  <a:srgbClr val="585858"/>
                </a:solidFill>
                <a:latin typeface="Segoe UI"/>
                <a:ea typeface="Segoe UI"/>
              </a:rPr>
              <a:t>постановление Правительства РФ №1958 от 31.12.2019 г.</a:t>
            </a:r>
            <a:endParaRPr b="0" lang="ru-RU" sz="10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5" name="CustomShape 1"/>
          <p:cNvSpPr/>
          <p:nvPr/>
        </p:nvSpPr>
        <p:spPr>
          <a:xfrm>
            <a:off x="6472800" y="1549440"/>
            <a:ext cx="4841640" cy="716040"/>
          </a:xfrm>
          <a:prstGeom prst="roundRect">
            <a:avLst>
              <a:gd name="adj" fmla="val 16667"/>
            </a:avLst>
          </a:prstGeom>
          <a:solidFill>
            <a:srgbClr val="63666a"/>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r>
              <a:rPr b="1" lang="ru-RU" sz="1800" spc="-1" strike="noStrike">
                <a:solidFill>
                  <a:srgbClr val="ffffff"/>
                </a:solidFill>
                <a:latin typeface="Segoe UI"/>
                <a:ea typeface="Segoe UI"/>
              </a:rPr>
              <a:t>Этикетка на боковине</a:t>
            </a:r>
            <a:endParaRPr b="0" lang="ru-RU" sz="1800" spc="-1" strike="noStrike">
              <a:latin typeface="Arial"/>
            </a:endParaRPr>
          </a:p>
        </p:txBody>
      </p:sp>
      <p:sp>
        <p:nvSpPr>
          <p:cNvPr id="166" name="CustomShape 2"/>
          <p:cNvSpPr/>
          <p:nvPr/>
        </p:nvSpPr>
        <p:spPr>
          <a:xfrm>
            <a:off x="973440" y="1549440"/>
            <a:ext cx="4745520" cy="716040"/>
          </a:xfrm>
          <a:prstGeom prst="roundRect">
            <a:avLst>
              <a:gd name="adj" fmla="val 16667"/>
            </a:avLst>
          </a:prstGeom>
          <a:solidFill>
            <a:srgbClr val="63666a"/>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r>
              <a:rPr b="1" lang="ru-RU" sz="1800" spc="-1" strike="noStrike">
                <a:solidFill>
                  <a:srgbClr val="ffffff"/>
                </a:solidFill>
                <a:latin typeface="Segoe UI"/>
                <a:ea typeface="Segoe UI"/>
              </a:rPr>
              <a:t>Этикетка на протекторе </a:t>
            </a:r>
            <a:endParaRPr b="0" lang="ru-RU" sz="1800" spc="-1" strike="noStrike">
              <a:latin typeface="Arial"/>
            </a:endParaRPr>
          </a:p>
          <a:p>
            <a:pPr algn="ctr">
              <a:lnSpc>
                <a:spcPct val="100000"/>
              </a:lnSpc>
            </a:pPr>
            <a:r>
              <a:rPr b="1" lang="ru-RU" sz="1800" spc="-1" strike="noStrike">
                <a:solidFill>
                  <a:srgbClr val="ffffff"/>
                </a:solidFill>
                <a:latin typeface="Segoe UI"/>
                <a:ea typeface="Segoe UI"/>
              </a:rPr>
              <a:t>или внутренней поверхности</a:t>
            </a:r>
            <a:endParaRPr b="0" lang="ru-RU" sz="1800" spc="-1" strike="noStrike">
              <a:latin typeface="Arial"/>
            </a:endParaRPr>
          </a:p>
        </p:txBody>
      </p:sp>
      <p:sp>
        <p:nvSpPr>
          <p:cNvPr id="167" name="CustomShape 3"/>
          <p:cNvSpPr/>
          <p:nvPr/>
        </p:nvSpPr>
        <p:spPr>
          <a:xfrm>
            <a:off x="973440" y="5244120"/>
            <a:ext cx="4745520" cy="864360"/>
          </a:xfrm>
          <a:prstGeom prst="rect">
            <a:avLst/>
          </a:prstGeom>
          <a:noFill/>
          <a:ln>
            <a:noFill/>
          </a:ln>
        </p:spPr>
        <p:style>
          <a:lnRef idx="0"/>
          <a:fillRef idx="0"/>
          <a:effectRef idx="0"/>
          <a:fontRef idx="minor"/>
        </p:style>
        <p:txBody>
          <a:bodyPr lIns="0" rIns="0" tIns="11520" bIns="0">
            <a:spAutoFit/>
          </a:bodyPr>
          <a:p>
            <a:pPr>
              <a:lnSpc>
                <a:spcPct val="100000"/>
              </a:lnSpc>
            </a:pPr>
            <a:r>
              <a:rPr b="0" lang="ru-RU" sz="1400" spc="-1" strike="noStrike">
                <a:solidFill>
                  <a:srgbClr val="585858"/>
                </a:solidFill>
                <a:latin typeface="Segoe UI"/>
                <a:ea typeface="Segoe UI"/>
              </a:rPr>
              <a:t>Как привычная всем «маркетинговая» этикетка, так и любые её аналоги. Наносится на готовую продукцию и имеет достаточную для размещения </a:t>
            </a:r>
            <a:r>
              <a:rPr b="0" lang="en-GB" sz="1400" spc="-1" strike="noStrike">
                <a:solidFill>
                  <a:srgbClr val="585858"/>
                </a:solidFill>
                <a:latin typeface="Segoe UI"/>
                <a:ea typeface="Segoe UI"/>
              </a:rPr>
              <a:t>DataMatrix-</a:t>
            </a:r>
            <a:r>
              <a:rPr b="0" lang="ru-RU" sz="1400" spc="-1" strike="noStrike">
                <a:solidFill>
                  <a:srgbClr val="585858"/>
                </a:solidFill>
                <a:latin typeface="Segoe UI"/>
                <a:ea typeface="Segoe UI"/>
              </a:rPr>
              <a:t>кода площадь.</a:t>
            </a:r>
            <a:endParaRPr b="0" lang="ru-RU" sz="1400" spc="-1" strike="noStrike">
              <a:latin typeface="Arial"/>
            </a:endParaRPr>
          </a:p>
        </p:txBody>
      </p:sp>
      <p:sp>
        <p:nvSpPr>
          <p:cNvPr id="168" name="CustomShape 4"/>
          <p:cNvSpPr/>
          <p:nvPr/>
        </p:nvSpPr>
        <p:spPr>
          <a:xfrm>
            <a:off x="6472800" y="5244120"/>
            <a:ext cx="4865400" cy="438120"/>
          </a:xfrm>
          <a:prstGeom prst="rect">
            <a:avLst/>
          </a:prstGeom>
          <a:noFill/>
          <a:ln>
            <a:noFill/>
          </a:ln>
        </p:spPr>
        <p:style>
          <a:lnRef idx="0"/>
          <a:fillRef idx="0"/>
          <a:effectRef idx="0"/>
          <a:fontRef idx="minor"/>
        </p:style>
        <p:txBody>
          <a:bodyPr lIns="0" rIns="0" tIns="11520" bIns="0">
            <a:spAutoFit/>
          </a:bodyPr>
          <a:p>
            <a:pPr>
              <a:lnSpc>
                <a:spcPct val="100000"/>
              </a:lnSpc>
            </a:pPr>
            <a:r>
              <a:rPr b="0" lang="ru-RU" sz="1400" spc="-1" strike="noStrike">
                <a:solidFill>
                  <a:srgbClr val="585858"/>
                </a:solidFill>
                <a:latin typeface="Segoe UI"/>
                <a:ea typeface="Segoe UI"/>
              </a:rPr>
              <a:t>Перспективный вариант для маркировки продукции на производстве до вулканизации.</a:t>
            </a:r>
            <a:endParaRPr b="0" lang="ru-RU" sz="1400" spc="-1" strike="noStrike">
              <a:latin typeface="Arial"/>
            </a:endParaRPr>
          </a:p>
        </p:txBody>
      </p:sp>
      <p:pic>
        <p:nvPicPr>
          <p:cNvPr id="169" name="Picture 7" descr=""/>
          <p:cNvPicPr/>
          <p:nvPr/>
        </p:nvPicPr>
        <p:blipFill>
          <a:blip r:embed="rId1"/>
          <a:stretch/>
        </p:blipFill>
        <p:spPr>
          <a:xfrm>
            <a:off x="7611480" y="2486880"/>
            <a:ext cx="2466000" cy="2466000"/>
          </a:xfrm>
          <a:prstGeom prst="rect">
            <a:avLst/>
          </a:prstGeom>
          <a:ln>
            <a:noFill/>
          </a:ln>
        </p:spPr>
      </p:pic>
      <p:pic>
        <p:nvPicPr>
          <p:cNvPr id="170" name="Рисунок 2" descr="Изображение выглядит как мужчина, черный, носит&#10;&#10;Автоматически созданное описание"/>
          <p:cNvPicPr/>
          <p:nvPr/>
        </p:nvPicPr>
        <p:blipFill>
          <a:blip r:embed="rId2"/>
          <a:stretch/>
        </p:blipFill>
        <p:spPr>
          <a:xfrm>
            <a:off x="1991160" y="2675520"/>
            <a:ext cx="1257840" cy="2145240"/>
          </a:xfrm>
          <a:prstGeom prst="rect">
            <a:avLst/>
          </a:prstGeom>
          <a:ln>
            <a:noFill/>
          </a:ln>
        </p:spPr>
      </p:pic>
      <p:pic>
        <p:nvPicPr>
          <p:cNvPr id="171" name="Рисунок 13" descr=""/>
          <p:cNvPicPr/>
          <p:nvPr/>
        </p:nvPicPr>
        <p:blipFill>
          <a:blip r:embed="rId3"/>
          <a:stretch/>
        </p:blipFill>
        <p:spPr>
          <a:xfrm>
            <a:off x="888120" y="2675520"/>
            <a:ext cx="1102680" cy="2158200"/>
          </a:xfrm>
          <a:prstGeom prst="rect">
            <a:avLst/>
          </a:prstGeom>
          <a:ln>
            <a:noFill/>
          </a:ln>
        </p:spPr>
      </p:pic>
      <p:sp>
        <p:nvSpPr>
          <p:cNvPr id="172" name="CustomShape 5"/>
          <p:cNvSpPr/>
          <p:nvPr/>
        </p:nvSpPr>
        <p:spPr>
          <a:xfrm>
            <a:off x="675000" y="297720"/>
            <a:ext cx="8435160" cy="678600"/>
          </a:xfrm>
          <a:prstGeom prst="roundRect">
            <a:avLst>
              <a:gd name="adj" fmla="val 16667"/>
            </a:avLst>
          </a:prstGeom>
          <a:solidFill>
            <a:srgbClr val="f6f42e"/>
          </a:solidFill>
          <a:ln>
            <a:noFill/>
          </a:ln>
        </p:spPr>
        <p:style>
          <a:lnRef idx="2">
            <a:schemeClr val="accent1">
              <a:shade val="50000"/>
            </a:schemeClr>
          </a:lnRef>
          <a:fillRef idx="1">
            <a:schemeClr val="accent1"/>
          </a:fillRef>
          <a:effectRef idx="0">
            <a:schemeClr val="accent1"/>
          </a:effectRef>
          <a:fontRef idx="minor"/>
        </p:style>
        <p:txBody>
          <a:bodyPr lIns="360000" rIns="108000" tIns="108000" bIns="108000" anchor="ctr">
            <a:spAutoFit/>
          </a:bodyPr>
          <a:p>
            <a:pPr>
              <a:lnSpc>
                <a:spcPct val="100000"/>
              </a:lnSpc>
            </a:pPr>
            <a:r>
              <a:rPr b="1" lang="ru-RU" sz="2600" spc="-1" strike="noStrike">
                <a:solidFill>
                  <a:srgbClr val="6d6e71"/>
                </a:solidFill>
                <a:latin typeface="Segoe UI"/>
              </a:rPr>
              <a:t>Основное средство идентификации — этикетка</a:t>
            </a:r>
            <a:endParaRPr b="0" lang="ru-RU" sz="2600" spc="-1" strike="noStrike">
              <a:latin typeface="Arial"/>
            </a:endParaRPr>
          </a:p>
        </p:txBody>
      </p:sp>
      <p:pic>
        <p:nvPicPr>
          <p:cNvPr id="173" name="Рисунок 11" descr=""/>
          <p:cNvPicPr/>
          <p:nvPr/>
        </p:nvPicPr>
        <p:blipFill>
          <a:blip r:embed="rId4"/>
          <a:stretch/>
        </p:blipFill>
        <p:spPr>
          <a:xfrm>
            <a:off x="3249360" y="2675520"/>
            <a:ext cx="2863440" cy="2145240"/>
          </a:xfrm>
          <a:prstGeom prst="rect">
            <a:avLst/>
          </a:prstGeom>
          <a:ln>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4" name="CustomShape 1"/>
          <p:cNvSpPr/>
          <p:nvPr/>
        </p:nvSpPr>
        <p:spPr>
          <a:xfrm>
            <a:off x="675000" y="2963880"/>
            <a:ext cx="5271480" cy="787320"/>
          </a:xfrm>
          <a:prstGeom prst="roundRect">
            <a:avLst>
              <a:gd name="adj" fmla="val 16667"/>
            </a:avLst>
          </a:prstGeom>
          <a:solidFill>
            <a:srgbClr val="6d6e71"/>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spcBef>
                <a:spcPts val="1001"/>
              </a:spcBef>
            </a:pPr>
            <a:r>
              <a:rPr b="1" lang="ru-RU" sz="1800" spc="-1" strike="noStrike">
                <a:solidFill>
                  <a:srgbClr val="ffffff"/>
                </a:solidFill>
                <a:latin typeface="Segoe UI"/>
                <a:ea typeface="Segoe UI"/>
              </a:rPr>
              <a:t>ПЛЮСЫ</a:t>
            </a:r>
            <a:endParaRPr b="0" lang="ru-RU" sz="1800" spc="-1" strike="noStrike">
              <a:latin typeface="Arial"/>
            </a:endParaRPr>
          </a:p>
        </p:txBody>
      </p:sp>
      <p:sp>
        <p:nvSpPr>
          <p:cNvPr id="175" name="CustomShape 2"/>
          <p:cNvSpPr/>
          <p:nvPr/>
        </p:nvSpPr>
        <p:spPr>
          <a:xfrm>
            <a:off x="6244920" y="2963880"/>
            <a:ext cx="5271480" cy="787320"/>
          </a:xfrm>
          <a:prstGeom prst="roundRect">
            <a:avLst>
              <a:gd name="adj" fmla="val 16667"/>
            </a:avLst>
          </a:prstGeom>
          <a:solidFill>
            <a:srgbClr val="6d6e71"/>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spcBef>
                <a:spcPts val="1001"/>
              </a:spcBef>
            </a:pPr>
            <a:r>
              <a:rPr b="1" lang="ru-RU" sz="1800" spc="-1" strike="noStrike">
                <a:solidFill>
                  <a:srgbClr val="ffffff"/>
                </a:solidFill>
                <a:latin typeface="Segoe UI"/>
                <a:ea typeface="Segoe UI"/>
              </a:rPr>
              <a:t>МИНУСЫ</a:t>
            </a:r>
            <a:endParaRPr b="0" lang="ru-RU" sz="1800" spc="-1" strike="noStrike">
              <a:latin typeface="Arial"/>
            </a:endParaRPr>
          </a:p>
        </p:txBody>
      </p:sp>
      <p:sp>
        <p:nvSpPr>
          <p:cNvPr id="176" name="CustomShape 3"/>
          <p:cNvSpPr/>
          <p:nvPr/>
        </p:nvSpPr>
        <p:spPr>
          <a:xfrm>
            <a:off x="675000" y="3932280"/>
            <a:ext cx="5271480" cy="2434680"/>
          </a:xfrm>
          <a:prstGeom prst="rect">
            <a:avLst/>
          </a:prstGeom>
          <a:noFill/>
          <a:ln>
            <a:noFill/>
          </a:ln>
        </p:spPr>
        <p:style>
          <a:lnRef idx="0"/>
          <a:fillRef idx="0"/>
          <a:effectRef idx="0"/>
          <a:fontRef idx="minor"/>
        </p:style>
        <p:txBody>
          <a:bodyPr lIns="90000" rIns="90000" tIns="45000" bIns="45000">
            <a:spAutoFit/>
          </a:bodyPr>
          <a:p>
            <a:pPr marL="285840" indent="-285480">
              <a:lnSpc>
                <a:spcPct val="100000"/>
              </a:lnSpc>
              <a:buClr>
                <a:srgbClr val="585858"/>
              </a:buClr>
              <a:buFont typeface="Arial"/>
              <a:buChar char="•"/>
            </a:pPr>
            <a:r>
              <a:rPr b="0" lang="ru-RU" sz="1400" spc="-1" strike="noStrike">
                <a:solidFill>
                  <a:srgbClr val="44546a"/>
                </a:solidFill>
                <a:latin typeface="Segoe UI"/>
                <a:ea typeface="Segoe UI"/>
              </a:rPr>
              <a:t>Высокая скорость идентификации</a:t>
            </a:r>
            <a:endParaRPr b="0" lang="ru-RU" sz="1400" spc="-1" strike="noStrike">
              <a:latin typeface="Arial"/>
            </a:endParaRPr>
          </a:p>
          <a:p>
            <a:pPr>
              <a:lnSpc>
                <a:spcPct val="100000"/>
              </a:lnSpc>
            </a:pPr>
            <a:endParaRPr b="0" lang="ru-RU" sz="1400" spc="-1" strike="noStrike">
              <a:latin typeface="Arial"/>
            </a:endParaRPr>
          </a:p>
          <a:p>
            <a:pPr marL="285840" indent="-285480">
              <a:lnSpc>
                <a:spcPct val="100000"/>
              </a:lnSpc>
              <a:buClr>
                <a:srgbClr val="585858"/>
              </a:buClr>
              <a:buFont typeface="Arial"/>
              <a:buChar char="•"/>
            </a:pPr>
            <a:r>
              <a:rPr b="0" lang="ru-RU" sz="1400" spc="-1" strike="noStrike">
                <a:solidFill>
                  <a:srgbClr val="44546a"/>
                </a:solidFill>
                <a:latin typeface="Segoe UI"/>
                <a:ea typeface="Segoe UI"/>
              </a:rPr>
              <a:t>Возможность идентификации партий без необходимости поштучного сканирования</a:t>
            </a:r>
            <a:endParaRPr b="0" lang="ru-RU" sz="1400" spc="-1" strike="noStrike">
              <a:latin typeface="Arial"/>
            </a:endParaRPr>
          </a:p>
          <a:p>
            <a:pPr>
              <a:lnSpc>
                <a:spcPct val="100000"/>
              </a:lnSpc>
            </a:pPr>
            <a:endParaRPr b="0" lang="ru-RU" sz="1400" spc="-1" strike="noStrike">
              <a:latin typeface="Arial"/>
            </a:endParaRPr>
          </a:p>
          <a:p>
            <a:pPr marL="285840" indent="-285480">
              <a:lnSpc>
                <a:spcPct val="100000"/>
              </a:lnSpc>
              <a:buClr>
                <a:srgbClr val="585858"/>
              </a:buClr>
              <a:buFont typeface="Arial"/>
              <a:buChar char="•"/>
            </a:pPr>
            <a:r>
              <a:rPr b="0" lang="ru-RU" sz="1400" spc="-1" strike="noStrike">
                <a:solidFill>
                  <a:srgbClr val="44546a"/>
                </a:solidFill>
                <a:latin typeface="Segoe UI"/>
                <a:ea typeface="Segoe UI"/>
              </a:rPr>
              <a:t>Возможность автоматического поиска</a:t>
            </a:r>
            <a:endParaRPr b="0" lang="ru-RU" sz="1400" spc="-1" strike="noStrike">
              <a:latin typeface="Arial"/>
            </a:endParaRPr>
          </a:p>
          <a:p>
            <a:pPr>
              <a:lnSpc>
                <a:spcPct val="100000"/>
              </a:lnSpc>
            </a:pPr>
            <a:endParaRPr b="0" lang="ru-RU" sz="1400" spc="-1" strike="noStrike">
              <a:latin typeface="Arial"/>
            </a:endParaRPr>
          </a:p>
          <a:p>
            <a:pPr marL="285840" indent="-285480">
              <a:lnSpc>
                <a:spcPct val="100000"/>
              </a:lnSpc>
              <a:buClr>
                <a:srgbClr val="585858"/>
              </a:buClr>
              <a:buFont typeface="Arial"/>
              <a:buChar char="•"/>
            </a:pPr>
            <a:r>
              <a:rPr b="0" lang="ru-RU" sz="1400" spc="-1" strike="noStrike">
                <a:solidFill>
                  <a:srgbClr val="44546a"/>
                </a:solidFill>
                <a:latin typeface="Segoe UI"/>
                <a:ea typeface="Segoe UI"/>
              </a:rPr>
              <a:t>Возможность глубокой автоматизации процессов</a:t>
            </a:r>
            <a:endParaRPr b="0" lang="ru-RU" sz="1400" spc="-1" strike="noStrike">
              <a:latin typeface="Arial"/>
            </a:endParaRPr>
          </a:p>
          <a:p>
            <a:pPr>
              <a:lnSpc>
                <a:spcPct val="100000"/>
              </a:lnSpc>
            </a:pPr>
            <a:endParaRPr b="0" lang="ru-RU" sz="1400" spc="-1" strike="noStrike">
              <a:latin typeface="Arial"/>
            </a:endParaRPr>
          </a:p>
          <a:p>
            <a:pPr marL="285840" indent="-285480">
              <a:lnSpc>
                <a:spcPct val="100000"/>
              </a:lnSpc>
              <a:buClr>
                <a:srgbClr val="585858"/>
              </a:buClr>
              <a:buFont typeface="Arial"/>
              <a:buChar char="•"/>
            </a:pPr>
            <a:r>
              <a:rPr b="0" lang="ru-RU" sz="1400" spc="-1" strike="noStrike">
                <a:solidFill>
                  <a:srgbClr val="44546a"/>
                </a:solidFill>
                <a:latin typeface="Segoe UI"/>
                <a:ea typeface="Segoe UI"/>
              </a:rPr>
              <a:t>Более высокая выживаемость в логистике по сравнению с ШК</a:t>
            </a:r>
            <a:endParaRPr b="0" lang="ru-RU" sz="1400" spc="-1" strike="noStrike">
              <a:latin typeface="Arial"/>
            </a:endParaRPr>
          </a:p>
        </p:txBody>
      </p:sp>
      <p:sp>
        <p:nvSpPr>
          <p:cNvPr id="177" name="CustomShape 4"/>
          <p:cNvSpPr/>
          <p:nvPr/>
        </p:nvSpPr>
        <p:spPr>
          <a:xfrm>
            <a:off x="6244920" y="3932280"/>
            <a:ext cx="5271480" cy="942840"/>
          </a:xfrm>
          <a:prstGeom prst="rect">
            <a:avLst/>
          </a:prstGeom>
          <a:noFill/>
          <a:ln>
            <a:noFill/>
          </a:ln>
        </p:spPr>
        <p:style>
          <a:lnRef idx="0"/>
          <a:fillRef idx="0"/>
          <a:effectRef idx="0"/>
          <a:fontRef idx="minor"/>
        </p:style>
        <p:txBody>
          <a:bodyPr lIns="90000" rIns="90000" tIns="45000" bIns="45000">
            <a:spAutoFit/>
          </a:bodyPr>
          <a:p>
            <a:pPr marL="285840" indent="-285480">
              <a:lnSpc>
                <a:spcPct val="100000"/>
              </a:lnSpc>
              <a:buClr>
                <a:srgbClr val="585858"/>
              </a:buClr>
              <a:buFont typeface="Arial"/>
              <a:buChar char="•"/>
            </a:pPr>
            <a:r>
              <a:rPr b="0" lang="ru-RU" sz="1400" spc="-1" strike="noStrike">
                <a:solidFill>
                  <a:srgbClr val="44546a"/>
                </a:solidFill>
                <a:latin typeface="Segoe UI"/>
                <a:ea typeface="Segoe UI"/>
              </a:rPr>
              <a:t>Необходимость оснащения </a:t>
            </a:r>
            <a:r>
              <a:rPr b="0" lang="en-US" sz="1400" spc="-1" strike="noStrike">
                <a:solidFill>
                  <a:srgbClr val="44546a"/>
                </a:solidFill>
                <a:latin typeface="Segoe UI"/>
                <a:ea typeface="Segoe UI"/>
              </a:rPr>
              <a:t>RFID </a:t>
            </a:r>
            <a:r>
              <a:rPr b="0" lang="ru-RU" sz="1400" spc="-1" strike="noStrike">
                <a:solidFill>
                  <a:srgbClr val="44546a"/>
                </a:solidFill>
                <a:latin typeface="Segoe UI"/>
                <a:ea typeface="Segoe UI"/>
              </a:rPr>
              <a:t>оборудованием</a:t>
            </a:r>
            <a:endParaRPr b="0" lang="ru-RU" sz="1400" spc="-1" strike="noStrike">
              <a:latin typeface="Arial"/>
            </a:endParaRPr>
          </a:p>
          <a:p>
            <a:pPr>
              <a:lnSpc>
                <a:spcPct val="100000"/>
              </a:lnSpc>
            </a:pPr>
            <a:endParaRPr b="0" lang="ru-RU" sz="1400" spc="-1" strike="noStrike">
              <a:latin typeface="Arial"/>
            </a:endParaRPr>
          </a:p>
          <a:p>
            <a:pPr marL="285840" indent="-285480">
              <a:lnSpc>
                <a:spcPct val="100000"/>
              </a:lnSpc>
              <a:buClr>
                <a:srgbClr val="585858"/>
              </a:buClr>
              <a:buFont typeface="Arial"/>
              <a:buChar char="•"/>
            </a:pPr>
            <a:r>
              <a:rPr b="0" lang="ru-RU" sz="1400" spc="-1" strike="noStrike">
                <a:solidFill>
                  <a:srgbClr val="44546a"/>
                </a:solidFill>
                <a:latin typeface="Segoe UI"/>
                <a:ea typeface="Segoe UI"/>
              </a:rPr>
              <a:t>Физическое повреждение электронного чипа приводит к невозможности считывания</a:t>
            </a:r>
            <a:endParaRPr b="0" lang="ru-RU" sz="1400" spc="-1" strike="noStrike">
              <a:latin typeface="Arial"/>
            </a:endParaRPr>
          </a:p>
        </p:txBody>
      </p:sp>
      <p:sp>
        <p:nvSpPr>
          <p:cNvPr id="178" name="CustomShape 5"/>
          <p:cNvSpPr/>
          <p:nvPr/>
        </p:nvSpPr>
        <p:spPr>
          <a:xfrm>
            <a:off x="675000" y="1675440"/>
            <a:ext cx="10773000" cy="100512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2000" spc="-1" strike="noStrike">
                <a:solidFill>
                  <a:srgbClr val="595959"/>
                </a:solidFill>
                <a:latin typeface="Segoe UI"/>
                <a:ea typeface="Segoe UI"/>
              </a:rPr>
              <a:t>Опционально к основному средству идентификации по решению УОТ может применяться </a:t>
            </a:r>
            <a:r>
              <a:rPr b="1" lang="de-DE" sz="2000" spc="-1" strike="noStrike">
                <a:solidFill>
                  <a:srgbClr val="595959"/>
                </a:solidFill>
                <a:latin typeface="Segoe UI"/>
                <a:ea typeface="Segoe UI"/>
              </a:rPr>
              <a:t>RFID-</a:t>
            </a:r>
            <a:r>
              <a:rPr b="1" lang="ru-RU" sz="2000" spc="-1" strike="noStrike">
                <a:solidFill>
                  <a:srgbClr val="595959"/>
                </a:solidFill>
                <a:latin typeface="Segoe UI"/>
                <a:ea typeface="Segoe UI"/>
              </a:rPr>
              <a:t>метка - запись уникальной комбинации кода маркировки на радиочастотную метку для машинного чтения на расстоянии</a:t>
            </a:r>
            <a:endParaRPr b="0" lang="ru-RU" sz="2000" spc="-1" strike="noStrike">
              <a:latin typeface="Arial"/>
            </a:endParaRPr>
          </a:p>
        </p:txBody>
      </p:sp>
      <p:sp>
        <p:nvSpPr>
          <p:cNvPr id="179" name="CustomShape 6"/>
          <p:cNvSpPr/>
          <p:nvPr/>
        </p:nvSpPr>
        <p:spPr>
          <a:xfrm>
            <a:off x="675000" y="718560"/>
            <a:ext cx="10773000" cy="683640"/>
          </a:xfrm>
          <a:prstGeom prst="roundRect">
            <a:avLst>
              <a:gd name="adj" fmla="val 16667"/>
            </a:avLst>
          </a:prstGeom>
          <a:solidFill>
            <a:srgbClr val="ffff00"/>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r>
              <a:rPr b="1" lang="ru-RU" sz="2600" spc="-1" strike="noStrike">
                <a:solidFill>
                  <a:srgbClr val="6d6e71"/>
                </a:solidFill>
                <a:latin typeface="Segoe UI"/>
              </a:rPr>
              <a:t>Дополнительное средство идентификации — </a:t>
            </a:r>
            <a:r>
              <a:rPr b="1" lang="en-US" sz="2600" spc="-1" strike="noStrike">
                <a:solidFill>
                  <a:srgbClr val="6d6e71"/>
                </a:solidFill>
                <a:latin typeface="Segoe UI"/>
              </a:rPr>
              <a:t>RFID-</a:t>
            </a:r>
            <a:r>
              <a:rPr b="1" lang="ru-RU" sz="2600" spc="-1" strike="noStrike">
                <a:solidFill>
                  <a:srgbClr val="6d6e71"/>
                </a:solidFill>
                <a:latin typeface="Segoe UI"/>
              </a:rPr>
              <a:t>метка</a:t>
            </a:r>
            <a:endParaRPr b="0" lang="ru-RU" sz="26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0" name="CustomShape 1"/>
          <p:cNvSpPr/>
          <p:nvPr/>
        </p:nvSpPr>
        <p:spPr>
          <a:xfrm>
            <a:off x="675000" y="297720"/>
            <a:ext cx="4376160" cy="678600"/>
          </a:xfrm>
          <a:prstGeom prst="roundRect">
            <a:avLst>
              <a:gd name="adj" fmla="val 16667"/>
            </a:avLst>
          </a:prstGeom>
          <a:solidFill>
            <a:srgbClr val="f6f42e"/>
          </a:solidFill>
          <a:ln>
            <a:noFill/>
          </a:ln>
        </p:spPr>
        <p:style>
          <a:lnRef idx="2">
            <a:schemeClr val="accent1">
              <a:shade val="50000"/>
            </a:schemeClr>
          </a:lnRef>
          <a:fillRef idx="1">
            <a:schemeClr val="accent1"/>
          </a:fillRef>
          <a:effectRef idx="0">
            <a:schemeClr val="accent1"/>
          </a:effectRef>
          <a:fontRef idx="minor"/>
        </p:style>
        <p:txBody>
          <a:bodyPr lIns="360000" rIns="108000" tIns="108000" bIns="108000" anchor="ctr">
            <a:spAutoFit/>
          </a:bodyPr>
          <a:p>
            <a:pPr>
              <a:lnSpc>
                <a:spcPct val="100000"/>
              </a:lnSpc>
            </a:pPr>
            <a:r>
              <a:rPr b="1" lang="ru-RU" sz="2600" spc="-1" strike="noStrike">
                <a:solidFill>
                  <a:srgbClr val="6d6e71"/>
                </a:solidFill>
                <a:latin typeface="Segoe UI"/>
              </a:rPr>
              <a:t>Ввод шин в оборот</a:t>
            </a:r>
            <a:endParaRPr b="0" lang="ru-RU" sz="2600" spc="-1" strike="noStrike">
              <a:latin typeface="Arial"/>
            </a:endParaRPr>
          </a:p>
        </p:txBody>
      </p:sp>
      <p:sp>
        <p:nvSpPr>
          <p:cNvPr id="181" name="CustomShape 2"/>
          <p:cNvSpPr/>
          <p:nvPr/>
        </p:nvSpPr>
        <p:spPr>
          <a:xfrm>
            <a:off x="1083240" y="2909520"/>
            <a:ext cx="2733840" cy="559440"/>
          </a:xfrm>
          <a:prstGeom prst="rect">
            <a:avLst/>
          </a:prstGeom>
          <a:noFill/>
          <a:ln>
            <a:noFill/>
          </a:ln>
        </p:spPr>
        <p:style>
          <a:lnRef idx="0"/>
          <a:fillRef idx="0"/>
          <a:effectRef idx="0"/>
          <a:fontRef idx="minor"/>
        </p:style>
        <p:txBody>
          <a:bodyPr lIns="0" rIns="0" tIns="11520" bIns="0">
            <a:spAutoFit/>
          </a:bodyPr>
          <a:p>
            <a:pPr algn="ctr">
              <a:lnSpc>
                <a:spcPct val="100000"/>
              </a:lnSpc>
            </a:pPr>
            <a:r>
              <a:rPr b="1" lang="ru-RU" sz="1200" spc="-1" strike="noStrike">
                <a:solidFill>
                  <a:srgbClr val="595959"/>
                </a:solidFill>
                <a:latin typeface="Segoe UI"/>
                <a:ea typeface="Segoe UI"/>
              </a:rPr>
              <a:t>Производство новых товаров</a:t>
            </a:r>
            <a:r>
              <a:rPr b="0" lang="ru-RU" sz="1200" spc="-1" strike="noStrike">
                <a:solidFill>
                  <a:srgbClr val="595959"/>
                </a:solidFill>
                <a:latin typeface="Segoe UI"/>
                <a:ea typeface="Segoe UI"/>
              </a:rPr>
              <a:t>, код наносится до первой отгрузки от производителя</a:t>
            </a:r>
            <a:endParaRPr b="0" lang="ru-RU" sz="1200" spc="-1" strike="noStrike">
              <a:latin typeface="Arial"/>
            </a:endParaRPr>
          </a:p>
        </p:txBody>
      </p:sp>
      <p:sp>
        <p:nvSpPr>
          <p:cNvPr id="182" name="CustomShape 3"/>
          <p:cNvSpPr/>
          <p:nvPr/>
        </p:nvSpPr>
        <p:spPr>
          <a:xfrm>
            <a:off x="4565520" y="2909520"/>
            <a:ext cx="3071880" cy="376920"/>
          </a:xfrm>
          <a:prstGeom prst="rect">
            <a:avLst/>
          </a:prstGeom>
          <a:noFill/>
          <a:ln>
            <a:noFill/>
          </a:ln>
        </p:spPr>
        <p:style>
          <a:lnRef idx="0"/>
          <a:fillRef idx="0"/>
          <a:effectRef idx="0"/>
          <a:fontRef idx="minor"/>
        </p:style>
        <p:txBody>
          <a:bodyPr lIns="0" rIns="0" tIns="11520" bIns="0">
            <a:spAutoFit/>
          </a:bodyPr>
          <a:p>
            <a:pPr algn="ctr">
              <a:lnSpc>
                <a:spcPct val="100000"/>
              </a:lnSpc>
            </a:pPr>
            <a:r>
              <a:rPr b="1" lang="ru-RU" sz="1200" spc="-1" strike="noStrike">
                <a:solidFill>
                  <a:srgbClr val="585858"/>
                </a:solidFill>
                <a:latin typeface="Segoe UI"/>
                <a:ea typeface="Segoe UI"/>
              </a:rPr>
              <a:t>Ввоз с территории ЕАЭС</a:t>
            </a:r>
            <a:endParaRPr b="0" lang="ru-RU" sz="1200" spc="-1" strike="noStrike">
              <a:latin typeface="Arial"/>
            </a:endParaRPr>
          </a:p>
          <a:p>
            <a:pPr algn="ctr">
              <a:lnSpc>
                <a:spcPct val="100000"/>
              </a:lnSpc>
            </a:pPr>
            <a:r>
              <a:rPr b="0" lang="ru-RU" sz="1200" spc="-1" strike="noStrike">
                <a:solidFill>
                  <a:srgbClr val="585858"/>
                </a:solidFill>
                <a:latin typeface="Segoe UI"/>
                <a:ea typeface="Segoe UI"/>
              </a:rPr>
              <a:t>— </a:t>
            </a:r>
            <a:r>
              <a:rPr b="0" lang="ru-RU" sz="1200" spc="-1" strike="noStrike">
                <a:solidFill>
                  <a:srgbClr val="585858"/>
                </a:solidFill>
                <a:latin typeface="Segoe UI"/>
                <a:ea typeface="Segoe UI"/>
              </a:rPr>
              <a:t>до ввоза на территорию РФ</a:t>
            </a:r>
            <a:endParaRPr b="0" lang="ru-RU" sz="1200" spc="-1" strike="noStrike">
              <a:latin typeface="Arial"/>
            </a:endParaRPr>
          </a:p>
        </p:txBody>
      </p:sp>
      <p:sp>
        <p:nvSpPr>
          <p:cNvPr id="183" name="CustomShape 4"/>
          <p:cNvSpPr/>
          <p:nvPr/>
        </p:nvSpPr>
        <p:spPr>
          <a:xfrm>
            <a:off x="7909560" y="3002400"/>
            <a:ext cx="3319560" cy="741960"/>
          </a:xfrm>
          <a:prstGeom prst="rect">
            <a:avLst/>
          </a:prstGeom>
          <a:noFill/>
          <a:ln>
            <a:noFill/>
          </a:ln>
        </p:spPr>
        <p:style>
          <a:lnRef idx="0"/>
          <a:fillRef idx="0"/>
          <a:effectRef idx="0"/>
          <a:fontRef idx="minor"/>
        </p:style>
        <p:txBody>
          <a:bodyPr lIns="0" rIns="0" tIns="11520" bIns="0">
            <a:spAutoFit/>
          </a:bodyPr>
          <a:p>
            <a:pPr algn="ctr">
              <a:lnSpc>
                <a:spcPct val="100000"/>
              </a:lnSpc>
            </a:pPr>
            <a:r>
              <a:rPr b="1" lang="ru-RU" sz="1200" spc="-1" strike="noStrike">
                <a:solidFill>
                  <a:srgbClr val="585858"/>
                </a:solidFill>
                <a:latin typeface="Segoe UI"/>
                <a:ea typeface="Segoe UI"/>
              </a:rPr>
              <a:t>Ввоз из других стран </a:t>
            </a:r>
            <a:endParaRPr b="0" lang="ru-RU" sz="1200" spc="-1" strike="noStrike">
              <a:latin typeface="Arial"/>
            </a:endParaRPr>
          </a:p>
          <a:p>
            <a:pPr algn="ctr">
              <a:lnSpc>
                <a:spcPct val="100000"/>
              </a:lnSpc>
            </a:pPr>
            <a:r>
              <a:rPr b="0" lang="ru-RU" sz="1200" spc="-1" strike="noStrike">
                <a:solidFill>
                  <a:srgbClr val="585858"/>
                </a:solidFill>
                <a:latin typeface="Segoe UI"/>
                <a:ea typeface="Segoe UI"/>
              </a:rPr>
              <a:t>— </a:t>
            </a:r>
            <a:r>
              <a:rPr b="0" lang="ru-RU" sz="1200" spc="-1" strike="noStrike">
                <a:solidFill>
                  <a:srgbClr val="585858"/>
                </a:solidFill>
                <a:latin typeface="Segoe UI"/>
                <a:ea typeface="Segoe UI"/>
              </a:rPr>
              <a:t>до помещения под таможенные процедуры выпуска для внутреннего потребления или реимпорта</a:t>
            </a:r>
            <a:endParaRPr b="0" lang="ru-RU" sz="1200" spc="-1" strike="noStrike">
              <a:latin typeface="Arial"/>
            </a:endParaRPr>
          </a:p>
        </p:txBody>
      </p:sp>
      <p:sp>
        <p:nvSpPr>
          <p:cNvPr id="184" name="CustomShape 5"/>
          <p:cNvSpPr/>
          <p:nvPr/>
        </p:nvSpPr>
        <p:spPr>
          <a:xfrm>
            <a:off x="1191240" y="5390640"/>
            <a:ext cx="2667960" cy="376920"/>
          </a:xfrm>
          <a:prstGeom prst="rect">
            <a:avLst/>
          </a:prstGeom>
          <a:noFill/>
          <a:ln>
            <a:noFill/>
          </a:ln>
        </p:spPr>
        <p:style>
          <a:lnRef idx="0"/>
          <a:fillRef idx="0"/>
          <a:effectRef idx="0"/>
          <a:fontRef idx="minor"/>
        </p:style>
        <p:txBody>
          <a:bodyPr lIns="0" rIns="0" tIns="11520" bIns="0">
            <a:spAutoFit/>
          </a:bodyPr>
          <a:p>
            <a:pPr algn="ctr">
              <a:lnSpc>
                <a:spcPct val="100000"/>
              </a:lnSpc>
            </a:pPr>
            <a:r>
              <a:rPr b="1" lang="ru-RU" sz="1200" spc="-1" strike="noStrike">
                <a:solidFill>
                  <a:srgbClr val="585858"/>
                </a:solidFill>
                <a:latin typeface="Segoe UI"/>
                <a:ea typeface="Segoe UI"/>
              </a:rPr>
              <a:t>Прием</a:t>
            </a:r>
            <a:r>
              <a:rPr b="0" lang="ru-RU" sz="1200" spc="-1" strike="noStrike">
                <a:solidFill>
                  <a:srgbClr val="585858"/>
                </a:solidFill>
                <a:latin typeface="Segoe UI"/>
                <a:ea typeface="Segoe UI"/>
              </a:rPr>
              <a:t> шин на комиссию</a:t>
            </a:r>
            <a:endParaRPr b="0" lang="ru-RU" sz="1200" spc="-1" strike="noStrike">
              <a:latin typeface="Arial"/>
            </a:endParaRPr>
          </a:p>
          <a:p>
            <a:pPr algn="ctr">
              <a:lnSpc>
                <a:spcPct val="100000"/>
              </a:lnSpc>
            </a:pPr>
            <a:r>
              <a:rPr b="1" lang="ru-RU" sz="1200" spc="-1" strike="noStrike">
                <a:solidFill>
                  <a:srgbClr val="585858"/>
                </a:solidFill>
                <a:latin typeface="Segoe UI"/>
                <a:ea typeface="Segoe UI"/>
              </a:rPr>
              <a:t>от физических лиц</a:t>
            </a:r>
            <a:endParaRPr b="0" lang="ru-RU" sz="1200" spc="-1" strike="noStrike">
              <a:latin typeface="Arial"/>
            </a:endParaRPr>
          </a:p>
        </p:txBody>
      </p:sp>
      <p:sp>
        <p:nvSpPr>
          <p:cNvPr id="185" name="CustomShape 6"/>
          <p:cNvSpPr/>
          <p:nvPr/>
        </p:nvSpPr>
        <p:spPr>
          <a:xfrm>
            <a:off x="4498560" y="5386680"/>
            <a:ext cx="3353760" cy="376920"/>
          </a:xfrm>
          <a:prstGeom prst="rect">
            <a:avLst/>
          </a:prstGeom>
          <a:noFill/>
          <a:ln>
            <a:noFill/>
          </a:ln>
        </p:spPr>
        <p:style>
          <a:lnRef idx="0"/>
          <a:fillRef idx="0"/>
          <a:effectRef idx="0"/>
          <a:fontRef idx="minor"/>
        </p:style>
        <p:txBody>
          <a:bodyPr lIns="0" rIns="0" tIns="11520" bIns="0">
            <a:spAutoFit/>
          </a:bodyPr>
          <a:p>
            <a:pPr algn="ctr">
              <a:lnSpc>
                <a:spcPct val="100000"/>
              </a:lnSpc>
            </a:pPr>
            <a:r>
              <a:rPr b="1" lang="ru-RU" sz="1200" spc="-1" strike="noStrike">
                <a:solidFill>
                  <a:srgbClr val="585858"/>
                </a:solidFill>
                <a:latin typeface="Segoe UI"/>
                <a:ea typeface="Segoe UI"/>
              </a:rPr>
              <a:t>Возврат шин от покупателя</a:t>
            </a:r>
            <a:endParaRPr b="0" lang="ru-RU" sz="1200" spc="-1" strike="noStrike">
              <a:latin typeface="Arial"/>
            </a:endParaRPr>
          </a:p>
          <a:p>
            <a:pPr algn="ctr">
              <a:lnSpc>
                <a:spcPct val="100000"/>
              </a:lnSpc>
            </a:pPr>
            <a:r>
              <a:rPr b="0" lang="ru-RU" sz="1200" spc="-1" strike="noStrike">
                <a:solidFill>
                  <a:srgbClr val="585858"/>
                </a:solidFill>
                <a:latin typeface="Segoe UI"/>
                <a:ea typeface="Segoe UI"/>
              </a:rPr>
              <a:t>с утраченным кодом маркировки</a:t>
            </a:r>
            <a:endParaRPr b="0" lang="ru-RU" sz="1200" spc="-1" strike="noStrike">
              <a:latin typeface="Arial"/>
            </a:endParaRPr>
          </a:p>
        </p:txBody>
      </p:sp>
      <p:pic>
        <p:nvPicPr>
          <p:cNvPr id="186" name="Picture 44" descr=""/>
          <p:cNvPicPr/>
          <p:nvPr/>
        </p:nvPicPr>
        <p:blipFill>
          <a:blip r:embed="rId1"/>
          <a:stretch/>
        </p:blipFill>
        <p:spPr>
          <a:xfrm>
            <a:off x="1708560" y="1412640"/>
            <a:ext cx="1328760" cy="1259640"/>
          </a:xfrm>
          <a:prstGeom prst="rect">
            <a:avLst/>
          </a:prstGeom>
          <a:ln>
            <a:noFill/>
          </a:ln>
        </p:spPr>
      </p:pic>
      <p:pic>
        <p:nvPicPr>
          <p:cNvPr id="187" name="Picture 45" descr=""/>
          <p:cNvPicPr/>
          <p:nvPr/>
        </p:nvPicPr>
        <p:blipFill>
          <a:blip r:embed="rId2"/>
          <a:stretch/>
        </p:blipFill>
        <p:spPr>
          <a:xfrm>
            <a:off x="5228640" y="1412640"/>
            <a:ext cx="1590480" cy="1259640"/>
          </a:xfrm>
          <a:prstGeom prst="rect">
            <a:avLst/>
          </a:prstGeom>
          <a:ln>
            <a:noFill/>
          </a:ln>
        </p:spPr>
      </p:pic>
      <p:pic>
        <p:nvPicPr>
          <p:cNvPr id="188" name="Picture 46" descr=""/>
          <p:cNvPicPr/>
          <p:nvPr/>
        </p:nvPicPr>
        <p:blipFill>
          <a:blip r:embed="rId3"/>
          <a:stretch/>
        </p:blipFill>
        <p:spPr>
          <a:xfrm>
            <a:off x="8706240" y="1412640"/>
            <a:ext cx="1570680" cy="1259640"/>
          </a:xfrm>
          <a:prstGeom prst="rect">
            <a:avLst/>
          </a:prstGeom>
          <a:ln>
            <a:noFill/>
          </a:ln>
        </p:spPr>
      </p:pic>
      <p:sp>
        <p:nvSpPr>
          <p:cNvPr id="189" name="CustomShape 7"/>
          <p:cNvSpPr/>
          <p:nvPr/>
        </p:nvSpPr>
        <p:spPr>
          <a:xfrm>
            <a:off x="8008560" y="5386680"/>
            <a:ext cx="3353760" cy="559440"/>
          </a:xfrm>
          <a:prstGeom prst="rect">
            <a:avLst/>
          </a:prstGeom>
          <a:noFill/>
          <a:ln>
            <a:noFill/>
          </a:ln>
        </p:spPr>
        <p:style>
          <a:lnRef idx="0"/>
          <a:fillRef idx="0"/>
          <a:effectRef idx="0"/>
          <a:fontRef idx="minor"/>
        </p:style>
        <p:txBody>
          <a:bodyPr lIns="0" rIns="0" tIns="11520" bIns="0">
            <a:spAutoFit/>
          </a:bodyPr>
          <a:p>
            <a:pPr algn="ctr">
              <a:lnSpc>
                <a:spcPct val="100000"/>
              </a:lnSpc>
            </a:pPr>
            <a:r>
              <a:rPr b="1" lang="ru-RU" sz="1200" spc="-1" strike="noStrike">
                <a:solidFill>
                  <a:srgbClr val="585858"/>
                </a:solidFill>
                <a:latin typeface="Segoe UI"/>
                <a:ea typeface="Segoe UI"/>
              </a:rPr>
              <a:t>Маркировка остатков / перемаркировка </a:t>
            </a:r>
            <a:r>
              <a:rPr b="0" lang="ru-RU" sz="1200" spc="-1" strike="noStrike">
                <a:solidFill>
                  <a:srgbClr val="585858"/>
                </a:solidFill>
                <a:latin typeface="Segoe UI"/>
                <a:ea typeface="Segoe UI"/>
              </a:rPr>
              <a:t>например, </a:t>
            </a:r>
            <a:endParaRPr b="0" lang="ru-RU" sz="1200" spc="-1" strike="noStrike">
              <a:latin typeface="Arial"/>
            </a:endParaRPr>
          </a:p>
          <a:p>
            <a:pPr algn="ctr">
              <a:lnSpc>
                <a:spcPct val="100000"/>
              </a:lnSpc>
            </a:pPr>
            <a:r>
              <a:rPr b="0" lang="ru-RU" sz="1200" spc="-1" strike="noStrike">
                <a:solidFill>
                  <a:srgbClr val="585858"/>
                </a:solidFill>
                <a:latin typeface="Segoe UI"/>
                <a:ea typeface="Segoe UI"/>
              </a:rPr>
              <a:t>в случае утраты кода</a:t>
            </a:r>
            <a:endParaRPr b="0" lang="ru-RU" sz="1200" spc="-1" strike="noStrike">
              <a:latin typeface="Arial"/>
            </a:endParaRPr>
          </a:p>
        </p:txBody>
      </p:sp>
      <p:pic>
        <p:nvPicPr>
          <p:cNvPr id="190" name="Рисунок 28" descr="Изображение выглядит как знак&#10;&#10;Автоматически созданное описание"/>
          <p:cNvPicPr/>
          <p:nvPr/>
        </p:nvPicPr>
        <p:blipFill>
          <a:blip r:embed="rId4"/>
          <a:stretch/>
        </p:blipFill>
        <p:spPr>
          <a:xfrm>
            <a:off x="8916120" y="4032360"/>
            <a:ext cx="1151640" cy="1151640"/>
          </a:xfrm>
          <a:prstGeom prst="rect">
            <a:avLst/>
          </a:prstGeom>
          <a:ln>
            <a:noFill/>
          </a:ln>
        </p:spPr>
      </p:pic>
      <p:pic>
        <p:nvPicPr>
          <p:cNvPr id="191" name="Рисунок 6" descr="Изображение выглядит как кружка, счетчик&#10;&#10;Автоматически созданное описание"/>
          <p:cNvPicPr/>
          <p:nvPr/>
        </p:nvPicPr>
        <p:blipFill>
          <a:blip r:embed="rId5"/>
          <a:stretch/>
        </p:blipFill>
        <p:spPr>
          <a:xfrm>
            <a:off x="1603440" y="3978360"/>
            <a:ext cx="1259640" cy="1259640"/>
          </a:xfrm>
          <a:prstGeom prst="rect">
            <a:avLst/>
          </a:prstGeom>
          <a:ln>
            <a:noFill/>
          </a:ln>
        </p:spPr>
      </p:pic>
      <p:pic>
        <p:nvPicPr>
          <p:cNvPr id="192" name="Рисунок 29" descr="Изображение выглядит как чашка, черный, кофе, сидит&#10;&#10;Автоматически созданное описание"/>
          <p:cNvPicPr/>
          <p:nvPr/>
        </p:nvPicPr>
        <p:blipFill>
          <a:blip r:embed="rId6"/>
          <a:stretch/>
        </p:blipFill>
        <p:spPr>
          <a:xfrm>
            <a:off x="5465880" y="3978360"/>
            <a:ext cx="1259640" cy="1259640"/>
          </a:xfrm>
          <a:prstGeom prst="rect">
            <a:avLst/>
          </a:prstGeom>
          <a:ln>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pSp>
        <p:nvGrpSpPr>
          <p:cNvPr id="193" name="Group 1"/>
          <p:cNvGrpSpPr/>
          <p:nvPr/>
        </p:nvGrpSpPr>
        <p:grpSpPr>
          <a:xfrm>
            <a:off x="7554240" y="4145040"/>
            <a:ext cx="3519720" cy="973800"/>
            <a:chOff x="7554240" y="4145040"/>
            <a:chExt cx="3519720" cy="973800"/>
          </a:xfrm>
        </p:grpSpPr>
        <p:pic>
          <p:nvPicPr>
            <p:cNvPr id="194" name="Рисунок 106" descr=""/>
            <p:cNvPicPr/>
            <p:nvPr/>
          </p:nvPicPr>
          <p:blipFill>
            <a:blip r:embed="rId1"/>
            <a:stretch/>
          </p:blipFill>
          <p:spPr>
            <a:xfrm>
              <a:off x="7554240" y="4145040"/>
              <a:ext cx="1288080" cy="973800"/>
            </a:xfrm>
            <a:prstGeom prst="rect">
              <a:avLst/>
            </a:prstGeom>
            <a:ln>
              <a:noFill/>
            </a:ln>
          </p:spPr>
        </p:pic>
        <p:sp>
          <p:nvSpPr>
            <p:cNvPr id="195" name="CustomShape 2"/>
            <p:cNvSpPr/>
            <p:nvPr/>
          </p:nvSpPr>
          <p:spPr>
            <a:xfrm>
              <a:off x="9188640" y="4410000"/>
              <a:ext cx="1885320" cy="365400"/>
            </a:xfrm>
            <a:prstGeom prst="rect">
              <a:avLst/>
            </a:prstGeom>
            <a:noFill/>
            <a:ln w="12600">
              <a:noFill/>
            </a:ln>
          </p:spPr>
          <p:style>
            <a:lnRef idx="0"/>
            <a:fillRef idx="0"/>
            <a:effectRef idx="0"/>
            <a:fontRef idx="minor"/>
          </p:style>
          <p:txBody>
            <a:bodyPr lIns="0" rIns="0" tIns="0" bIns="0">
              <a:spAutoFit/>
            </a:bodyPr>
            <a:p>
              <a:pPr>
                <a:lnSpc>
                  <a:spcPct val="100000"/>
                </a:lnSpc>
              </a:pPr>
              <a:r>
                <a:rPr b="0" lang="ru-RU" sz="1200" spc="-1" strike="noStrike">
                  <a:solidFill>
                    <a:srgbClr val="58595b"/>
                  </a:solidFill>
                  <a:latin typeface="PT Sans Caption"/>
                  <a:ea typeface="PT Sans Caption"/>
                </a:rPr>
                <a:t>При оптовой продаже сформировать УПД</a:t>
              </a:r>
              <a:endParaRPr b="0" lang="ru-RU" sz="1200" spc="-1" strike="noStrike">
                <a:latin typeface="Arial"/>
              </a:endParaRPr>
            </a:p>
          </p:txBody>
        </p:sp>
      </p:grpSp>
      <p:sp>
        <p:nvSpPr>
          <p:cNvPr id="196" name="CustomShape 3"/>
          <p:cNvSpPr/>
          <p:nvPr/>
        </p:nvSpPr>
        <p:spPr>
          <a:xfrm>
            <a:off x="2081520" y="2554560"/>
            <a:ext cx="1328040" cy="360"/>
          </a:xfrm>
          <a:custGeom>
            <a:avLst/>
            <a:gdLst/>
            <a:ahLst/>
            <a:rect l="l" t="t" r="r" b="b"/>
            <a:pathLst>
              <a:path w="21600" h="21600">
                <a:moveTo>
                  <a:pt x="0" y="0"/>
                </a:moveTo>
                <a:lnTo>
                  <a:pt x="21600" y="21600"/>
                </a:lnTo>
              </a:path>
            </a:pathLst>
          </a:custGeom>
          <a:noFill/>
          <a:ln w="22320">
            <a:solidFill>
              <a:schemeClr val="bg1">
                <a:lumMod val="65000"/>
              </a:schemeClr>
            </a:solidFill>
            <a:tailEnd len="med" type="triangle" w="med"/>
          </a:ln>
        </p:spPr>
        <p:style>
          <a:lnRef idx="1">
            <a:schemeClr val="accent1"/>
          </a:lnRef>
          <a:fillRef idx="0">
            <a:schemeClr val="accent1"/>
          </a:fillRef>
          <a:effectRef idx="0">
            <a:schemeClr val="accent1"/>
          </a:effectRef>
          <a:fontRef idx="minor"/>
        </p:style>
      </p:sp>
      <p:sp>
        <p:nvSpPr>
          <p:cNvPr id="197" name="CustomShape 4"/>
          <p:cNvSpPr/>
          <p:nvPr/>
        </p:nvSpPr>
        <p:spPr>
          <a:xfrm>
            <a:off x="675000" y="699840"/>
            <a:ext cx="8522640" cy="904680"/>
          </a:xfrm>
          <a:prstGeom prst="roundRect">
            <a:avLst>
              <a:gd name="adj" fmla="val 16667"/>
            </a:avLst>
          </a:prstGeom>
          <a:solidFill>
            <a:srgbClr val="ffff00"/>
          </a:solidFill>
          <a:ln>
            <a:noFill/>
          </a:ln>
        </p:spPr>
        <p:style>
          <a:lnRef idx="2">
            <a:schemeClr val="accent1">
              <a:shade val="50000"/>
            </a:schemeClr>
          </a:lnRef>
          <a:fillRef idx="1">
            <a:schemeClr val="accent1"/>
          </a:fillRef>
          <a:effectRef idx="0">
            <a:schemeClr val="accent1"/>
          </a:effectRef>
          <a:fontRef idx="minor"/>
        </p:style>
      </p:sp>
      <p:sp>
        <p:nvSpPr>
          <p:cNvPr id="198" name="CustomShape 5"/>
          <p:cNvSpPr/>
          <p:nvPr/>
        </p:nvSpPr>
        <p:spPr>
          <a:xfrm>
            <a:off x="973440" y="862200"/>
            <a:ext cx="8703360" cy="48636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2600" spc="-1" strike="noStrike">
                <a:solidFill>
                  <a:srgbClr val="6d6e71"/>
                </a:solidFill>
                <a:latin typeface="Segoe UI"/>
                <a:ea typeface="Segoe UI"/>
              </a:rPr>
              <a:t>Что необходимо сделать участнику оборота</a:t>
            </a:r>
            <a:endParaRPr b="0" lang="ru-RU" sz="2600" spc="-1" strike="noStrike">
              <a:latin typeface="Arial"/>
            </a:endParaRPr>
          </a:p>
        </p:txBody>
      </p:sp>
      <p:pic>
        <p:nvPicPr>
          <p:cNvPr id="199" name="Рисунок 104" descr="Изображение выглядит как легкий, часы&#10;&#10;Автоматически созданное описание"/>
          <p:cNvPicPr/>
          <p:nvPr/>
        </p:nvPicPr>
        <p:blipFill>
          <a:blip r:embed="rId2"/>
          <a:stretch/>
        </p:blipFill>
        <p:spPr>
          <a:xfrm>
            <a:off x="7554240" y="5214600"/>
            <a:ext cx="1338480" cy="1212840"/>
          </a:xfrm>
          <a:prstGeom prst="rect">
            <a:avLst/>
          </a:prstGeom>
          <a:ln>
            <a:noFill/>
          </a:ln>
        </p:spPr>
      </p:pic>
      <p:pic>
        <p:nvPicPr>
          <p:cNvPr id="200" name="Рисунок 105" descr=""/>
          <p:cNvPicPr/>
          <p:nvPr/>
        </p:nvPicPr>
        <p:blipFill>
          <a:blip r:embed="rId3"/>
          <a:stretch/>
        </p:blipFill>
        <p:spPr>
          <a:xfrm>
            <a:off x="4121280" y="4278240"/>
            <a:ext cx="1522440" cy="1522440"/>
          </a:xfrm>
          <a:prstGeom prst="rect">
            <a:avLst/>
          </a:prstGeom>
          <a:ln>
            <a:noFill/>
          </a:ln>
        </p:spPr>
      </p:pic>
      <p:pic>
        <p:nvPicPr>
          <p:cNvPr id="201" name="Рисунок 107" descr=""/>
          <p:cNvPicPr/>
          <p:nvPr/>
        </p:nvPicPr>
        <p:blipFill>
          <a:blip r:embed="rId4"/>
          <a:stretch/>
        </p:blipFill>
        <p:spPr>
          <a:xfrm>
            <a:off x="3590280" y="1953720"/>
            <a:ext cx="1290960" cy="1091520"/>
          </a:xfrm>
          <a:prstGeom prst="rect">
            <a:avLst/>
          </a:prstGeom>
          <a:ln>
            <a:noFill/>
          </a:ln>
        </p:spPr>
      </p:pic>
      <p:grpSp>
        <p:nvGrpSpPr>
          <p:cNvPr id="202" name="Group 6"/>
          <p:cNvGrpSpPr/>
          <p:nvPr/>
        </p:nvGrpSpPr>
        <p:grpSpPr>
          <a:xfrm>
            <a:off x="6614640" y="1934640"/>
            <a:ext cx="1885320" cy="1413360"/>
            <a:chOff x="6614640" y="1934640"/>
            <a:chExt cx="1885320" cy="1413360"/>
          </a:xfrm>
        </p:grpSpPr>
        <p:sp>
          <p:nvSpPr>
            <p:cNvPr id="203" name="CustomShape 7"/>
            <p:cNvSpPr/>
            <p:nvPr/>
          </p:nvSpPr>
          <p:spPr>
            <a:xfrm>
              <a:off x="6614640" y="2982600"/>
              <a:ext cx="1885320" cy="365400"/>
            </a:xfrm>
            <a:prstGeom prst="rect">
              <a:avLst/>
            </a:prstGeom>
            <a:noFill/>
            <a:ln w="12600">
              <a:noFill/>
            </a:ln>
          </p:spPr>
          <p:style>
            <a:lnRef idx="0"/>
            <a:fillRef idx="0"/>
            <a:effectRef idx="0"/>
            <a:fontRef idx="minor"/>
          </p:style>
          <p:txBody>
            <a:bodyPr lIns="0" rIns="0" tIns="0" bIns="0">
              <a:spAutoFit/>
            </a:bodyPr>
            <a:p>
              <a:pPr algn="ctr">
                <a:lnSpc>
                  <a:spcPct val="100000"/>
                </a:lnSpc>
              </a:pPr>
              <a:r>
                <a:rPr b="0" lang="ru-RU" sz="1200" spc="-1" strike="noStrike">
                  <a:solidFill>
                    <a:srgbClr val="58595b"/>
                  </a:solidFill>
                  <a:latin typeface="PT Sans Caption"/>
                  <a:ea typeface="PT Sans Caption"/>
                </a:rPr>
                <a:t>Заключить договоры </a:t>
              </a:r>
              <a:endParaRPr b="0" lang="ru-RU" sz="1200" spc="-1" strike="noStrike">
                <a:latin typeface="Arial"/>
              </a:endParaRPr>
            </a:p>
            <a:p>
              <a:pPr algn="ctr">
                <a:lnSpc>
                  <a:spcPct val="100000"/>
                </a:lnSpc>
              </a:pPr>
              <a:r>
                <a:rPr b="0" lang="ru-RU" sz="1200" spc="-1" strike="noStrike">
                  <a:solidFill>
                    <a:srgbClr val="58595b"/>
                  </a:solidFill>
                  <a:latin typeface="PT Sans Caption"/>
                  <a:ea typeface="PT Sans Caption"/>
                </a:rPr>
                <a:t>с Оператором-ЦРПТ</a:t>
              </a:r>
              <a:endParaRPr b="0" lang="ru-RU" sz="1200" spc="-1" strike="noStrike">
                <a:latin typeface="Arial"/>
              </a:endParaRPr>
            </a:p>
          </p:txBody>
        </p:sp>
        <p:pic>
          <p:nvPicPr>
            <p:cNvPr id="204" name="Рисунок 108" descr=""/>
            <p:cNvPicPr/>
            <p:nvPr/>
          </p:nvPicPr>
          <p:blipFill>
            <a:blip r:embed="rId5"/>
            <a:stretch/>
          </p:blipFill>
          <p:spPr>
            <a:xfrm>
              <a:off x="6836760" y="1934640"/>
              <a:ext cx="1383840" cy="1110600"/>
            </a:xfrm>
            <a:prstGeom prst="rect">
              <a:avLst/>
            </a:prstGeom>
            <a:ln>
              <a:noFill/>
            </a:ln>
          </p:spPr>
        </p:pic>
      </p:grpSp>
      <p:grpSp>
        <p:nvGrpSpPr>
          <p:cNvPr id="205" name="Group 8"/>
          <p:cNvGrpSpPr/>
          <p:nvPr/>
        </p:nvGrpSpPr>
        <p:grpSpPr>
          <a:xfrm>
            <a:off x="344520" y="1994040"/>
            <a:ext cx="2002680" cy="1536480"/>
            <a:chOff x="344520" y="1994040"/>
            <a:chExt cx="2002680" cy="1536480"/>
          </a:xfrm>
        </p:grpSpPr>
        <p:sp>
          <p:nvSpPr>
            <p:cNvPr id="206" name="CustomShape 9"/>
            <p:cNvSpPr/>
            <p:nvPr/>
          </p:nvSpPr>
          <p:spPr>
            <a:xfrm>
              <a:off x="344520" y="2982600"/>
              <a:ext cx="2002680" cy="547920"/>
            </a:xfrm>
            <a:prstGeom prst="rect">
              <a:avLst/>
            </a:prstGeom>
            <a:noFill/>
            <a:ln w="12600">
              <a:noFill/>
            </a:ln>
          </p:spPr>
          <p:style>
            <a:lnRef idx="0"/>
            <a:fillRef idx="0"/>
            <a:effectRef idx="0"/>
            <a:fontRef idx="minor"/>
          </p:style>
          <p:txBody>
            <a:bodyPr lIns="0" rIns="0" tIns="0" bIns="0">
              <a:spAutoFit/>
            </a:bodyPr>
            <a:p>
              <a:pPr algn="ctr">
                <a:lnSpc>
                  <a:spcPct val="100000"/>
                </a:lnSpc>
              </a:pPr>
              <a:r>
                <a:rPr b="0" lang="ru-RU" sz="1200" spc="-1" strike="noStrike">
                  <a:solidFill>
                    <a:srgbClr val="58595b"/>
                  </a:solidFill>
                  <a:latin typeface="PT Sans Caption"/>
                  <a:ea typeface="PT Sans Caption"/>
                </a:rPr>
                <a:t>Оформить УКЭП и установить ПО для работы с УКЭП </a:t>
              </a:r>
              <a:endParaRPr b="0" lang="ru-RU" sz="1200" spc="-1" strike="noStrike">
                <a:latin typeface="Arial"/>
              </a:endParaRPr>
            </a:p>
          </p:txBody>
        </p:sp>
        <p:pic>
          <p:nvPicPr>
            <p:cNvPr id="207" name="Рисунок 109" descr=""/>
            <p:cNvPicPr/>
            <p:nvPr/>
          </p:nvPicPr>
          <p:blipFill>
            <a:blip r:embed="rId6"/>
            <a:stretch/>
          </p:blipFill>
          <p:spPr>
            <a:xfrm>
              <a:off x="736920" y="1994040"/>
              <a:ext cx="1223640" cy="924120"/>
            </a:xfrm>
            <a:prstGeom prst="rect">
              <a:avLst/>
            </a:prstGeom>
            <a:ln>
              <a:noFill/>
            </a:ln>
          </p:spPr>
        </p:pic>
      </p:grpSp>
      <p:pic>
        <p:nvPicPr>
          <p:cNvPr id="208" name="Рисунок 110" descr=""/>
          <p:cNvPicPr/>
          <p:nvPr/>
        </p:nvPicPr>
        <p:blipFill>
          <a:blip r:embed="rId7"/>
          <a:stretch/>
        </p:blipFill>
        <p:spPr>
          <a:xfrm>
            <a:off x="10079640" y="1994040"/>
            <a:ext cx="1312920" cy="991800"/>
          </a:xfrm>
          <a:prstGeom prst="rect">
            <a:avLst/>
          </a:prstGeom>
          <a:ln>
            <a:noFill/>
          </a:ln>
        </p:spPr>
      </p:pic>
      <p:sp>
        <p:nvSpPr>
          <p:cNvPr id="209" name="CustomShape 10"/>
          <p:cNvSpPr/>
          <p:nvPr/>
        </p:nvSpPr>
        <p:spPr>
          <a:xfrm>
            <a:off x="3503520" y="2986920"/>
            <a:ext cx="1662120" cy="547920"/>
          </a:xfrm>
          <a:prstGeom prst="rect">
            <a:avLst/>
          </a:prstGeom>
          <a:noFill/>
          <a:ln w="12600">
            <a:noFill/>
          </a:ln>
        </p:spPr>
        <p:style>
          <a:lnRef idx="0"/>
          <a:fillRef idx="0"/>
          <a:effectRef idx="0"/>
          <a:fontRef idx="minor"/>
        </p:style>
        <p:txBody>
          <a:bodyPr lIns="0" rIns="0" tIns="0" bIns="0">
            <a:spAutoFit/>
          </a:bodyPr>
          <a:p>
            <a:pPr algn="ctr">
              <a:lnSpc>
                <a:spcPct val="100000"/>
              </a:lnSpc>
            </a:pPr>
            <a:r>
              <a:rPr b="0" lang="ru-RU" sz="1200" spc="-1" strike="noStrike">
                <a:solidFill>
                  <a:srgbClr val="58595b"/>
                </a:solidFill>
                <a:latin typeface="PT Sans Caption"/>
                <a:ea typeface="PT Sans Caption"/>
              </a:rPr>
              <a:t>Зарегистрироваться </a:t>
            </a:r>
            <a:endParaRPr b="0" lang="ru-RU" sz="1200" spc="-1" strike="noStrike">
              <a:latin typeface="Arial"/>
            </a:endParaRPr>
          </a:p>
          <a:p>
            <a:pPr algn="ctr">
              <a:lnSpc>
                <a:spcPct val="100000"/>
              </a:lnSpc>
            </a:pPr>
            <a:r>
              <a:rPr b="0" lang="ru-RU" sz="1200" spc="-1" strike="noStrike">
                <a:solidFill>
                  <a:srgbClr val="58595b"/>
                </a:solidFill>
                <a:latin typeface="PT Sans Caption"/>
                <a:ea typeface="PT Sans Caption"/>
              </a:rPr>
              <a:t>в ЛК и заполнить профиль</a:t>
            </a:r>
            <a:endParaRPr b="0" lang="ru-RU" sz="1200" spc="-1" strike="noStrike">
              <a:latin typeface="Arial"/>
            </a:endParaRPr>
          </a:p>
        </p:txBody>
      </p:sp>
      <p:sp>
        <p:nvSpPr>
          <p:cNvPr id="210" name="CustomShape 11"/>
          <p:cNvSpPr/>
          <p:nvPr/>
        </p:nvSpPr>
        <p:spPr>
          <a:xfrm>
            <a:off x="9667800" y="2990880"/>
            <a:ext cx="2084040" cy="365400"/>
          </a:xfrm>
          <a:prstGeom prst="rect">
            <a:avLst/>
          </a:prstGeom>
          <a:noFill/>
          <a:ln w="12600">
            <a:noFill/>
          </a:ln>
        </p:spPr>
        <p:style>
          <a:lnRef idx="0"/>
          <a:fillRef idx="0"/>
          <a:effectRef idx="0"/>
          <a:fontRef idx="minor"/>
        </p:style>
        <p:txBody>
          <a:bodyPr lIns="0" rIns="0" tIns="0" bIns="0">
            <a:spAutoFit/>
          </a:bodyPr>
          <a:p>
            <a:pPr algn="ctr">
              <a:lnSpc>
                <a:spcPct val="100000"/>
              </a:lnSpc>
            </a:pPr>
            <a:r>
              <a:rPr b="0" lang="ru-RU" sz="1200" spc="-1" strike="noStrike">
                <a:solidFill>
                  <a:srgbClr val="58595b"/>
                </a:solidFill>
                <a:latin typeface="PT Sans Caption"/>
                <a:ea typeface="PT Sans Caption"/>
              </a:rPr>
              <a:t>Описать товарные остатки в личном кабинете</a:t>
            </a:r>
            <a:endParaRPr b="0" lang="ru-RU" sz="1200" spc="-1" strike="noStrike">
              <a:latin typeface="Arial"/>
            </a:endParaRPr>
          </a:p>
        </p:txBody>
      </p:sp>
      <p:sp>
        <p:nvSpPr>
          <p:cNvPr id="211" name="CustomShape 12"/>
          <p:cNvSpPr/>
          <p:nvPr/>
        </p:nvSpPr>
        <p:spPr>
          <a:xfrm>
            <a:off x="3921480" y="5682960"/>
            <a:ext cx="2321640" cy="365400"/>
          </a:xfrm>
          <a:prstGeom prst="rect">
            <a:avLst/>
          </a:prstGeom>
          <a:noFill/>
          <a:ln w="12600">
            <a:noFill/>
          </a:ln>
        </p:spPr>
        <p:style>
          <a:lnRef idx="0"/>
          <a:fillRef idx="0"/>
          <a:effectRef idx="0"/>
          <a:fontRef idx="minor"/>
        </p:style>
        <p:txBody>
          <a:bodyPr lIns="0" rIns="0" tIns="0" bIns="0">
            <a:spAutoFit/>
          </a:bodyPr>
          <a:p>
            <a:pPr algn="ctr">
              <a:lnSpc>
                <a:spcPct val="100000"/>
              </a:lnSpc>
            </a:pPr>
            <a:r>
              <a:rPr b="0" lang="ru-RU" sz="1200" spc="-1" strike="noStrike">
                <a:solidFill>
                  <a:srgbClr val="58595b"/>
                </a:solidFill>
                <a:latin typeface="PT Sans Caption"/>
                <a:ea typeface="PT Sans Caption"/>
              </a:rPr>
              <a:t>Заказать коды, нанести их на товар и ввести в оборот</a:t>
            </a:r>
            <a:endParaRPr b="0" lang="ru-RU" sz="1200" spc="-1" strike="noStrike">
              <a:latin typeface="Arial"/>
            </a:endParaRPr>
          </a:p>
        </p:txBody>
      </p:sp>
      <p:sp>
        <p:nvSpPr>
          <p:cNvPr id="212" name="CustomShape 13"/>
          <p:cNvSpPr/>
          <p:nvPr/>
        </p:nvSpPr>
        <p:spPr>
          <a:xfrm>
            <a:off x="9188640" y="5668920"/>
            <a:ext cx="2148120" cy="547920"/>
          </a:xfrm>
          <a:prstGeom prst="rect">
            <a:avLst/>
          </a:prstGeom>
          <a:noFill/>
          <a:ln w="12600">
            <a:noFill/>
          </a:ln>
        </p:spPr>
        <p:style>
          <a:lnRef idx="0"/>
          <a:fillRef idx="0"/>
          <a:effectRef idx="0"/>
          <a:fontRef idx="minor"/>
        </p:style>
        <p:txBody>
          <a:bodyPr lIns="0" rIns="0" tIns="0" bIns="0">
            <a:spAutoFit/>
          </a:bodyPr>
          <a:p>
            <a:pPr>
              <a:lnSpc>
                <a:spcPct val="100000"/>
              </a:lnSpc>
            </a:pPr>
            <a:r>
              <a:rPr b="0" lang="ru-RU" sz="1200" spc="-1" strike="noStrike">
                <a:solidFill>
                  <a:srgbClr val="58595b"/>
                </a:solidFill>
                <a:latin typeface="PT Sans Caption"/>
                <a:ea typeface="PT Sans Caption"/>
              </a:rPr>
              <a:t>При розничной продаже вывести товар из оборота при помощи онлайн-кассы</a:t>
            </a:r>
            <a:endParaRPr b="0" lang="ru-RU" sz="1200" spc="-1" strike="noStrike">
              <a:latin typeface="Arial"/>
            </a:endParaRPr>
          </a:p>
        </p:txBody>
      </p:sp>
      <p:sp>
        <p:nvSpPr>
          <p:cNvPr id="213" name="CustomShape 14"/>
          <p:cNvSpPr/>
          <p:nvPr/>
        </p:nvSpPr>
        <p:spPr>
          <a:xfrm>
            <a:off x="11527920" y="2529360"/>
            <a:ext cx="375120" cy="360"/>
          </a:xfrm>
          <a:custGeom>
            <a:avLst/>
            <a:gdLst/>
            <a:ahLst/>
            <a:rect l="l" t="t" r="r" b="b"/>
            <a:pathLst>
              <a:path w="21600" h="21600">
                <a:moveTo>
                  <a:pt x="0" y="0"/>
                </a:moveTo>
                <a:lnTo>
                  <a:pt x="21600" y="21600"/>
                </a:lnTo>
              </a:path>
            </a:pathLst>
          </a:custGeom>
          <a:noFill/>
          <a:ln w="22320">
            <a:solidFill>
              <a:schemeClr val="bg1">
                <a:lumMod val="65000"/>
              </a:schemeClr>
            </a:solidFill>
          </a:ln>
        </p:spPr>
        <p:style>
          <a:lnRef idx="1">
            <a:schemeClr val="accent1"/>
          </a:lnRef>
          <a:fillRef idx="0">
            <a:schemeClr val="accent1"/>
          </a:fillRef>
          <a:effectRef idx="0">
            <a:schemeClr val="accent1"/>
          </a:effectRef>
          <a:fontRef idx="minor"/>
        </p:style>
      </p:sp>
      <p:sp>
        <p:nvSpPr>
          <p:cNvPr id="214" name="CustomShape 15"/>
          <p:cNvSpPr/>
          <p:nvPr/>
        </p:nvSpPr>
        <p:spPr>
          <a:xfrm>
            <a:off x="8550720" y="2529360"/>
            <a:ext cx="1328040" cy="360"/>
          </a:xfrm>
          <a:custGeom>
            <a:avLst/>
            <a:gdLst/>
            <a:ahLst/>
            <a:rect l="l" t="t" r="r" b="b"/>
            <a:pathLst>
              <a:path w="21600" h="21600">
                <a:moveTo>
                  <a:pt x="0" y="0"/>
                </a:moveTo>
                <a:lnTo>
                  <a:pt x="21600" y="21600"/>
                </a:lnTo>
              </a:path>
            </a:pathLst>
          </a:custGeom>
          <a:noFill/>
          <a:ln w="22320">
            <a:solidFill>
              <a:schemeClr val="bg1">
                <a:lumMod val="65000"/>
              </a:schemeClr>
            </a:solidFill>
            <a:tailEnd len="med" type="triangle" w="med"/>
          </a:ln>
        </p:spPr>
        <p:style>
          <a:lnRef idx="1">
            <a:schemeClr val="accent1"/>
          </a:lnRef>
          <a:fillRef idx="0">
            <a:schemeClr val="accent1"/>
          </a:fillRef>
          <a:effectRef idx="0">
            <a:schemeClr val="accent1"/>
          </a:effectRef>
          <a:fontRef idx="minor"/>
        </p:style>
      </p:sp>
      <p:sp>
        <p:nvSpPr>
          <p:cNvPr id="215" name="CustomShape 16"/>
          <p:cNvSpPr/>
          <p:nvPr/>
        </p:nvSpPr>
        <p:spPr>
          <a:xfrm>
            <a:off x="2719440" y="5000040"/>
            <a:ext cx="1328040" cy="360"/>
          </a:xfrm>
          <a:custGeom>
            <a:avLst/>
            <a:gdLst/>
            <a:ahLst/>
            <a:rect l="l" t="t" r="r" b="b"/>
            <a:pathLst>
              <a:path w="21600" h="21600">
                <a:moveTo>
                  <a:pt x="0" y="0"/>
                </a:moveTo>
                <a:lnTo>
                  <a:pt x="21600" y="21600"/>
                </a:lnTo>
              </a:path>
            </a:pathLst>
          </a:custGeom>
          <a:noFill/>
          <a:ln w="22320">
            <a:solidFill>
              <a:schemeClr val="bg1">
                <a:lumMod val="65000"/>
              </a:schemeClr>
            </a:solidFill>
            <a:tailEnd len="med" type="triangle" w="med"/>
          </a:ln>
        </p:spPr>
        <p:style>
          <a:lnRef idx="1">
            <a:schemeClr val="accent1"/>
          </a:lnRef>
          <a:fillRef idx="0">
            <a:schemeClr val="accent1"/>
          </a:fillRef>
          <a:effectRef idx="0">
            <a:schemeClr val="accent1"/>
          </a:effectRef>
          <a:fontRef idx="minor"/>
        </p:style>
      </p:sp>
      <p:sp>
        <p:nvSpPr>
          <p:cNvPr id="216" name="CustomShape 17"/>
          <p:cNvSpPr/>
          <p:nvPr/>
        </p:nvSpPr>
        <p:spPr>
          <a:xfrm flipV="1">
            <a:off x="5907600" y="4629240"/>
            <a:ext cx="1533240" cy="345240"/>
          </a:xfrm>
          <a:custGeom>
            <a:avLst/>
            <a:gdLst/>
            <a:ahLst/>
            <a:rect l="l" t="t" r="r" b="b"/>
            <a:pathLst>
              <a:path w="21600" h="21600">
                <a:moveTo>
                  <a:pt x="0" y="0"/>
                </a:moveTo>
                <a:lnTo>
                  <a:pt x="21600" y="21600"/>
                </a:lnTo>
              </a:path>
            </a:pathLst>
          </a:custGeom>
          <a:noFill/>
          <a:ln w="22320">
            <a:solidFill>
              <a:schemeClr val="bg1">
                <a:lumMod val="65000"/>
              </a:schemeClr>
            </a:solidFill>
            <a:tailEnd len="med" type="triangle" w="med"/>
          </a:ln>
        </p:spPr>
        <p:style>
          <a:lnRef idx="1">
            <a:schemeClr val="accent1"/>
          </a:lnRef>
          <a:fillRef idx="0">
            <a:schemeClr val="accent1"/>
          </a:fillRef>
          <a:effectRef idx="0">
            <a:schemeClr val="accent1"/>
          </a:effectRef>
          <a:fontRef idx="minor"/>
        </p:style>
      </p:sp>
      <p:sp>
        <p:nvSpPr>
          <p:cNvPr id="217" name="CustomShape 18"/>
          <p:cNvSpPr/>
          <p:nvPr/>
        </p:nvSpPr>
        <p:spPr>
          <a:xfrm>
            <a:off x="5907600" y="5169240"/>
            <a:ext cx="1533240" cy="489240"/>
          </a:xfrm>
          <a:custGeom>
            <a:avLst/>
            <a:gdLst/>
            <a:ahLst/>
            <a:rect l="l" t="t" r="r" b="b"/>
            <a:pathLst>
              <a:path w="21600" h="21600">
                <a:moveTo>
                  <a:pt x="0" y="0"/>
                </a:moveTo>
                <a:lnTo>
                  <a:pt x="21600" y="21600"/>
                </a:lnTo>
              </a:path>
            </a:pathLst>
          </a:custGeom>
          <a:noFill/>
          <a:ln w="22320">
            <a:solidFill>
              <a:schemeClr val="bg1">
                <a:lumMod val="65000"/>
              </a:schemeClr>
            </a:solidFill>
            <a:tailEnd len="med" type="triangle" w="med"/>
          </a:ln>
        </p:spPr>
        <p:style>
          <a:lnRef idx="1">
            <a:schemeClr val="accent1"/>
          </a:lnRef>
          <a:fillRef idx="0">
            <a:schemeClr val="accent1"/>
          </a:fillRef>
          <a:effectRef idx="0">
            <a:schemeClr val="accent1"/>
          </a:effectRef>
          <a:fontRef idx="minor"/>
        </p:style>
      </p:sp>
      <p:sp>
        <p:nvSpPr>
          <p:cNvPr id="218" name="CustomShape 19"/>
          <p:cNvSpPr/>
          <p:nvPr/>
        </p:nvSpPr>
        <p:spPr>
          <a:xfrm>
            <a:off x="5082480" y="2554560"/>
            <a:ext cx="1328040" cy="360"/>
          </a:xfrm>
          <a:custGeom>
            <a:avLst/>
            <a:gdLst/>
            <a:ahLst/>
            <a:rect l="l" t="t" r="r" b="b"/>
            <a:pathLst>
              <a:path w="21600" h="21600">
                <a:moveTo>
                  <a:pt x="0" y="0"/>
                </a:moveTo>
                <a:lnTo>
                  <a:pt x="21600" y="21600"/>
                </a:lnTo>
              </a:path>
            </a:pathLst>
          </a:custGeom>
          <a:noFill/>
          <a:ln w="22320">
            <a:solidFill>
              <a:schemeClr val="bg1">
                <a:lumMod val="65000"/>
              </a:schemeClr>
            </a:solidFill>
            <a:tailEnd len="med" type="triangle" w="med"/>
          </a:ln>
        </p:spPr>
        <p:style>
          <a:lnRef idx="1">
            <a:schemeClr val="accent1"/>
          </a:lnRef>
          <a:fillRef idx="0">
            <a:schemeClr val="accent1"/>
          </a:fillRef>
          <a:effectRef idx="0">
            <a:schemeClr val="accent1"/>
          </a:effectRef>
          <a:fontRef idx="minor"/>
        </p:style>
      </p:sp>
      <p:sp>
        <p:nvSpPr>
          <p:cNvPr id="219" name="CustomShape 20"/>
          <p:cNvSpPr/>
          <p:nvPr/>
        </p:nvSpPr>
        <p:spPr>
          <a:xfrm>
            <a:off x="11892600" y="2529360"/>
            <a:ext cx="360" cy="1341360"/>
          </a:xfrm>
          <a:custGeom>
            <a:avLst/>
            <a:gdLst/>
            <a:ahLst/>
            <a:rect l="l" t="t" r="r" b="b"/>
            <a:pathLst>
              <a:path w="21600" h="21600">
                <a:moveTo>
                  <a:pt x="0" y="0"/>
                </a:moveTo>
                <a:lnTo>
                  <a:pt x="21600" y="21600"/>
                </a:lnTo>
              </a:path>
            </a:pathLst>
          </a:custGeom>
          <a:noFill/>
          <a:ln w="22320">
            <a:solidFill>
              <a:schemeClr val="bg1">
                <a:lumMod val="65000"/>
              </a:schemeClr>
            </a:solidFill>
          </a:ln>
        </p:spPr>
        <p:style>
          <a:lnRef idx="1">
            <a:schemeClr val="accent1"/>
          </a:lnRef>
          <a:fillRef idx="0">
            <a:schemeClr val="accent1"/>
          </a:fillRef>
          <a:effectRef idx="0">
            <a:schemeClr val="accent1"/>
          </a:effectRef>
          <a:fontRef idx="minor"/>
        </p:style>
      </p:sp>
      <p:sp>
        <p:nvSpPr>
          <p:cNvPr id="220" name="CustomShape 21"/>
          <p:cNvSpPr/>
          <p:nvPr/>
        </p:nvSpPr>
        <p:spPr>
          <a:xfrm flipH="1">
            <a:off x="318240" y="3871080"/>
            <a:ext cx="11583720" cy="360"/>
          </a:xfrm>
          <a:custGeom>
            <a:avLst/>
            <a:gdLst/>
            <a:ahLst/>
            <a:rect l="l" t="t" r="r" b="b"/>
            <a:pathLst>
              <a:path w="21600" h="21600">
                <a:moveTo>
                  <a:pt x="0" y="0"/>
                </a:moveTo>
                <a:lnTo>
                  <a:pt x="21600" y="21600"/>
                </a:lnTo>
              </a:path>
            </a:pathLst>
          </a:custGeom>
          <a:noFill/>
          <a:ln w="22320">
            <a:solidFill>
              <a:schemeClr val="bg1">
                <a:lumMod val="65000"/>
              </a:schemeClr>
            </a:solidFill>
          </a:ln>
        </p:spPr>
        <p:style>
          <a:lnRef idx="1">
            <a:schemeClr val="accent1"/>
          </a:lnRef>
          <a:fillRef idx="0">
            <a:schemeClr val="accent1"/>
          </a:fillRef>
          <a:effectRef idx="0">
            <a:schemeClr val="accent1"/>
          </a:effectRef>
          <a:fontRef idx="minor"/>
        </p:style>
      </p:sp>
      <p:sp>
        <p:nvSpPr>
          <p:cNvPr id="221" name="CustomShape 22"/>
          <p:cNvSpPr/>
          <p:nvPr/>
        </p:nvSpPr>
        <p:spPr>
          <a:xfrm>
            <a:off x="318960" y="3867120"/>
            <a:ext cx="360" cy="1132200"/>
          </a:xfrm>
          <a:custGeom>
            <a:avLst/>
            <a:gdLst/>
            <a:ahLst/>
            <a:rect l="l" t="t" r="r" b="b"/>
            <a:pathLst>
              <a:path w="21600" h="21600">
                <a:moveTo>
                  <a:pt x="0" y="0"/>
                </a:moveTo>
                <a:lnTo>
                  <a:pt x="21600" y="21600"/>
                </a:lnTo>
              </a:path>
            </a:pathLst>
          </a:custGeom>
          <a:noFill/>
          <a:ln w="22320">
            <a:solidFill>
              <a:schemeClr val="bg1">
                <a:lumMod val="65000"/>
              </a:schemeClr>
            </a:solidFill>
          </a:ln>
        </p:spPr>
        <p:style>
          <a:lnRef idx="1">
            <a:schemeClr val="accent1"/>
          </a:lnRef>
          <a:fillRef idx="0">
            <a:schemeClr val="accent1"/>
          </a:fillRef>
          <a:effectRef idx="0">
            <a:schemeClr val="accent1"/>
          </a:effectRef>
          <a:fontRef idx="minor"/>
        </p:style>
      </p:sp>
      <p:pic>
        <p:nvPicPr>
          <p:cNvPr id="222" name="Рисунок 34" descr=""/>
          <p:cNvPicPr/>
          <p:nvPr/>
        </p:nvPicPr>
        <p:blipFill>
          <a:blip r:embed="rId8"/>
          <a:stretch/>
        </p:blipFill>
        <p:spPr>
          <a:xfrm>
            <a:off x="1208520" y="4319640"/>
            <a:ext cx="1328040" cy="1328040"/>
          </a:xfrm>
          <a:prstGeom prst="rect">
            <a:avLst/>
          </a:prstGeom>
          <a:ln>
            <a:noFill/>
          </a:ln>
        </p:spPr>
      </p:pic>
      <p:sp>
        <p:nvSpPr>
          <p:cNvPr id="223" name="CustomShape 23"/>
          <p:cNvSpPr/>
          <p:nvPr/>
        </p:nvSpPr>
        <p:spPr>
          <a:xfrm>
            <a:off x="903240" y="5668920"/>
            <a:ext cx="2084040" cy="365400"/>
          </a:xfrm>
          <a:prstGeom prst="rect">
            <a:avLst/>
          </a:prstGeom>
          <a:noFill/>
          <a:ln w="12600">
            <a:noFill/>
          </a:ln>
        </p:spPr>
        <p:style>
          <a:lnRef idx="0"/>
          <a:fillRef idx="0"/>
          <a:effectRef idx="0"/>
          <a:fontRef idx="minor"/>
        </p:style>
        <p:txBody>
          <a:bodyPr lIns="0" rIns="0" tIns="0" bIns="0">
            <a:spAutoFit/>
          </a:bodyPr>
          <a:p>
            <a:pPr algn="ctr">
              <a:lnSpc>
                <a:spcPct val="100000"/>
              </a:lnSpc>
            </a:pPr>
            <a:r>
              <a:rPr b="0" lang="ru-RU" sz="1200" spc="-1" strike="noStrike">
                <a:solidFill>
                  <a:srgbClr val="58595b"/>
                </a:solidFill>
                <a:latin typeface="PT Sans Caption"/>
                <a:ea typeface="PT Sans Caption"/>
              </a:rPr>
              <a:t>Пополнить баланс лицевого счета</a:t>
            </a:r>
            <a:endParaRPr b="0" lang="ru-RU" sz="1200" spc="-1" strike="noStrike">
              <a:latin typeface="Arial"/>
            </a:endParaRPr>
          </a:p>
        </p:txBody>
      </p:sp>
      <p:sp>
        <p:nvSpPr>
          <p:cNvPr id="224" name="CustomShape 24"/>
          <p:cNvSpPr/>
          <p:nvPr/>
        </p:nvSpPr>
        <p:spPr>
          <a:xfrm>
            <a:off x="334080" y="5000040"/>
            <a:ext cx="568800" cy="360"/>
          </a:xfrm>
          <a:custGeom>
            <a:avLst/>
            <a:gdLst/>
            <a:ahLst/>
            <a:rect l="l" t="t" r="r" b="b"/>
            <a:pathLst>
              <a:path w="21600" h="21600">
                <a:moveTo>
                  <a:pt x="0" y="0"/>
                </a:moveTo>
                <a:lnTo>
                  <a:pt x="21600" y="21600"/>
                </a:lnTo>
              </a:path>
            </a:pathLst>
          </a:custGeom>
          <a:noFill/>
          <a:ln w="22320">
            <a:solidFill>
              <a:schemeClr val="bg1">
                <a:lumMod val="65000"/>
              </a:schemeClr>
            </a:solidFill>
            <a:tailEnd len="med" type="triangle" w="med"/>
          </a:ln>
        </p:spPr>
        <p:style>
          <a:lnRef idx="1">
            <a:schemeClr val="accent1"/>
          </a:lnRef>
          <a:fillRef idx="0">
            <a:schemeClr val="accent1"/>
          </a:fillRef>
          <a:effectRef idx="0">
            <a:schemeClr val="accent1"/>
          </a:effectRef>
          <a:fontRef idx="minor"/>
        </p:style>
      </p:sp>
      <p:sp>
        <p:nvSpPr>
          <p:cNvPr id="225" name="CustomShape 25"/>
          <p:cNvSpPr/>
          <p:nvPr/>
        </p:nvSpPr>
        <p:spPr>
          <a:xfrm>
            <a:off x="192600" y="6101280"/>
            <a:ext cx="2829960" cy="639000"/>
          </a:xfrm>
          <a:prstGeom prst="rect">
            <a:avLst/>
          </a:prstGeom>
          <a:noFill/>
          <a:ln w="19080">
            <a:solidFill>
              <a:srgbClr val="f6f42e"/>
            </a:solidFill>
            <a:prstDash val="sysDot"/>
          </a:ln>
        </p:spPr>
        <p:style>
          <a:lnRef idx="2">
            <a:schemeClr val="accent1">
              <a:shade val="50000"/>
            </a:schemeClr>
          </a:lnRef>
          <a:fillRef idx="1">
            <a:schemeClr val="accent1"/>
          </a:fillRef>
          <a:effectRef idx="0">
            <a:schemeClr val="accent1"/>
          </a:effectRef>
          <a:fontRef idx="minor"/>
        </p:style>
      </p:sp>
      <p:sp>
        <p:nvSpPr>
          <p:cNvPr id="226" name="CustomShape 26"/>
          <p:cNvSpPr/>
          <p:nvPr/>
        </p:nvSpPr>
        <p:spPr>
          <a:xfrm>
            <a:off x="255600" y="6179760"/>
            <a:ext cx="2829960" cy="498600"/>
          </a:xfrm>
          <a:prstGeom prst="rect">
            <a:avLst/>
          </a:prstGeom>
          <a:noFill/>
          <a:ln w="9360">
            <a:noFill/>
          </a:ln>
        </p:spPr>
        <p:style>
          <a:lnRef idx="2">
            <a:schemeClr val="accent1">
              <a:shade val="50000"/>
            </a:schemeClr>
          </a:lnRef>
          <a:fillRef idx="1">
            <a:schemeClr val="accent1"/>
          </a:fillRef>
          <a:effectRef idx="0">
            <a:schemeClr val="accent1"/>
          </a:effectRef>
          <a:fontRef idx="minor"/>
        </p:style>
        <p:txBody>
          <a:bodyPr lIns="93240" rIns="93240" tIns="46800" bIns="46800">
            <a:noAutofit/>
          </a:bodyPr>
          <a:p>
            <a:pPr>
              <a:lnSpc>
                <a:spcPct val="100000"/>
              </a:lnSpc>
            </a:pPr>
            <a:r>
              <a:rPr b="1" lang="ru-RU" sz="1200" spc="-1" strike="noStrike">
                <a:solidFill>
                  <a:srgbClr val="58595b"/>
                </a:solidFill>
                <a:latin typeface="PT Sans Caption"/>
              </a:rPr>
              <a:t>Для регистрации в ГИС МТ </a:t>
            </a:r>
            <a:r>
              <a:rPr b="0" lang="ru-RU" sz="1200" spc="-1" strike="noStrike">
                <a:solidFill>
                  <a:srgbClr val="58595b"/>
                </a:solidFill>
                <a:latin typeface="PT Sans Caption"/>
              </a:rPr>
              <a:t>перейдите на сайт </a:t>
            </a:r>
            <a:r>
              <a:rPr b="0" lang="en-US" sz="1200" spc="-1" strike="noStrike" u="sng">
                <a:solidFill>
                  <a:srgbClr val="011930"/>
                </a:solidFill>
                <a:uFillTx/>
                <a:latin typeface="Calibri"/>
                <a:hlinkClick r:id="rId9"/>
              </a:rPr>
              <a:t>markirovka</a:t>
            </a:r>
            <a:r>
              <a:rPr b="0" lang="ru-RU" sz="1200" spc="-1" strike="noStrike" u="sng">
                <a:solidFill>
                  <a:srgbClr val="011930"/>
                </a:solidFill>
                <a:uFillTx/>
                <a:latin typeface="PT Sans Caption"/>
                <a:hlinkClick r:id="rId10"/>
              </a:rPr>
              <a:t>.</a:t>
            </a:r>
            <a:r>
              <a:rPr b="0" lang="en-US" sz="1200" spc="-1" strike="noStrike" u="sng">
                <a:solidFill>
                  <a:srgbClr val="011930"/>
                </a:solidFill>
                <a:uFillTx/>
                <a:latin typeface="Calibri"/>
                <a:hlinkClick r:id="rId11"/>
              </a:rPr>
              <a:t>crpt</a:t>
            </a:r>
            <a:r>
              <a:rPr b="0" lang="ru-RU" sz="1200" spc="-1" strike="noStrike" u="sng">
                <a:solidFill>
                  <a:srgbClr val="011930"/>
                </a:solidFill>
                <a:uFillTx/>
                <a:latin typeface="PT Sans Caption"/>
                <a:hlinkClick r:id="rId12"/>
              </a:rPr>
              <a:t>.</a:t>
            </a:r>
            <a:r>
              <a:rPr b="0" lang="en-US" sz="1200" spc="-1" strike="noStrike" u="sng">
                <a:solidFill>
                  <a:srgbClr val="011930"/>
                </a:solidFill>
                <a:uFillTx/>
                <a:latin typeface="Calibri"/>
                <a:hlinkClick r:id="rId13"/>
              </a:rPr>
              <a:t>ru</a:t>
            </a:r>
            <a:endParaRPr b="0" lang="ru-RU" sz="1200" spc="-1" strike="noStrike">
              <a:latin typeface="Arial"/>
            </a:endParaRPr>
          </a:p>
        </p:txBody>
      </p:sp>
      <p:sp>
        <p:nvSpPr>
          <p:cNvPr id="227" name="CustomShape 27"/>
          <p:cNvSpPr/>
          <p:nvPr/>
        </p:nvSpPr>
        <p:spPr>
          <a:xfrm>
            <a:off x="80640" y="5962680"/>
            <a:ext cx="252000" cy="252000"/>
          </a:xfrm>
          <a:prstGeom prst="ellipse">
            <a:avLst/>
          </a:prstGeom>
          <a:solidFill>
            <a:srgbClr val="f6f42e"/>
          </a:solidFill>
          <a:ln w="19080">
            <a:noFill/>
          </a:ln>
        </p:spPr>
        <p:style>
          <a:lnRef idx="2">
            <a:schemeClr val="accent1">
              <a:shade val="50000"/>
            </a:schemeClr>
          </a:lnRef>
          <a:fillRef idx="1">
            <a:schemeClr val="accent1"/>
          </a:fillRef>
          <a:effectRef idx="0">
            <a:schemeClr val="accent1"/>
          </a:effectRef>
          <a:fontRef idx="minor"/>
        </p:style>
        <p:txBody>
          <a:bodyPr anchor="ctr">
            <a:noAutofit/>
          </a:bodyPr>
          <a:p>
            <a:pPr algn="ctr">
              <a:lnSpc>
                <a:spcPct val="100000"/>
              </a:lnSpc>
            </a:pPr>
            <a:r>
              <a:rPr b="1" lang="ru-RU" sz="2000" spc="-1" strike="noStrike">
                <a:solidFill>
                  <a:srgbClr val="58595b"/>
                </a:solidFill>
                <a:latin typeface="Calibri"/>
              </a:rPr>
              <a:t>!</a:t>
            </a:r>
            <a:endParaRPr b="0" lang="ru-RU" sz="2000" spc="-1" strike="noStrike">
              <a:latin typeface="Arial"/>
            </a:endParaRPr>
          </a:p>
        </p:txBody>
      </p:sp>
    </p:spTree>
  </p:cSld>
  <mc:AlternateContent>
    <mc:Choice Requires="p14">
      <p:transition p14:dur="250">
        <p:fade/>
      </p:transition>
    </mc:Choice>
    <mc:Fallback>
      <p:transition>
        <p:fade/>
      </p:transition>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228" name="Рисунок 33" descr=""/>
          <p:cNvPicPr/>
          <p:nvPr/>
        </p:nvPicPr>
        <p:blipFill>
          <a:blip r:embed="rId1"/>
          <a:stretch/>
        </p:blipFill>
        <p:spPr>
          <a:xfrm>
            <a:off x="9838440" y="3035160"/>
            <a:ext cx="1458720" cy="1101960"/>
          </a:xfrm>
          <a:prstGeom prst="rect">
            <a:avLst/>
          </a:prstGeom>
          <a:ln>
            <a:noFill/>
          </a:ln>
        </p:spPr>
      </p:pic>
      <p:pic>
        <p:nvPicPr>
          <p:cNvPr id="229" name="Рисунок 5" descr=""/>
          <p:cNvPicPr/>
          <p:nvPr/>
        </p:nvPicPr>
        <p:blipFill>
          <a:blip r:embed="rId2"/>
          <a:stretch/>
        </p:blipFill>
        <p:spPr>
          <a:xfrm>
            <a:off x="4497840" y="2824200"/>
            <a:ext cx="1292040" cy="1231200"/>
          </a:xfrm>
          <a:prstGeom prst="rect">
            <a:avLst/>
          </a:prstGeom>
          <a:ln>
            <a:noFill/>
          </a:ln>
        </p:spPr>
      </p:pic>
      <p:pic>
        <p:nvPicPr>
          <p:cNvPr id="230" name="Рисунок 7" descr="Изображение выглядит как рисунок&#10;&#10;Автоматически созданное описание"/>
          <p:cNvPicPr/>
          <p:nvPr/>
        </p:nvPicPr>
        <p:blipFill>
          <a:blip r:embed="rId3"/>
          <a:stretch/>
        </p:blipFill>
        <p:spPr>
          <a:xfrm>
            <a:off x="2544840" y="2994480"/>
            <a:ext cx="1427760" cy="1145880"/>
          </a:xfrm>
          <a:prstGeom prst="rect">
            <a:avLst/>
          </a:prstGeom>
          <a:ln>
            <a:noFill/>
          </a:ln>
        </p:spPr>
      </p:pic>
      <p:pic>
        <p:nvPicPr>
          <p:cNvPr id="231" name="Рисунок 12" descr="Изображение выглядит как игрушка&#10;&#10;Автоматически созданное описание"/>
          <p:cNvPicPr/>
          <p:nvPr/>
        </p:nvPicPr>
        <p:blipFill>
          <a:blip r:embed="rId4"/>
          <a:stretch/>
        </p:blipFill>
        <p:spPr>
          <a:xfrm>
            <a:off x="6243480" y="2685240"/>
            <a:ext cx="1559160" cy="1559160"/>
          </a:xfrm>
          <a:prstGeom prst="rect">
            <a:avLst/>
          </a:prstGeom>
          <a:ln>
            <a:noFill/>
          </a:ln>
        </p:spPr>
      </p:pic>
      <p:sp>
        <p:nvSpPr>
          <p:cNvPr id="232" name="CustomShape 1"/>
          <p:cNvSpPr/>
          <p:nvPr/>
        </p:nvSpPr>
        <p:spPr>
          <a:xfrm>
            <a:off x="5760720" y="4164840"/>
            <a:ext cx="2424960" cy="303480"/>
          </a:xfrm>
          <a:prstGeom prst="rect">
            <a:avLst/>
          </a:prstGeom>
          <a:noFill/>
          <a:ln>
            <a:noFill/>
          </a:ln>
        </p:spPr>
        <p:style>
          <a:lnRef idx="0"/>
          <a:fillRef idx="0"/>
          <a:effectRef idx="0"/>
          <a:fontRef idx="minor"/>
        </p:style>
        <p:txBody>
          <a:bodyPr lIns="90000" rIns="90000" tIns="45000" bIns="45000">
            <a:spAutoFit/>
          </a:bodyPr>
          <a:p>
            <a:pPr algn="ctr">
              <a:lnSpc>
                <a:spcPct val="100000"/>
              </a:lnSpc>
            </a:pPr>
            <a:r>
              <a:rPr b="1" lang="ru-RU" sz="1400" spc="-1" strike="noStrike">
                <a:solidFill>
                  <a:srgbClr val="6d6e71"/>
                </a:solidFill>
                <a:latin typeface="Segoe UI"/>
                <a:ea typeface="Segoe UI"/>
              </a:rPr>
              <a:t>ОНЛАЙН КАССА</a:t>
            </a:r>
            <a:endParaRPr b="0" lang="ru-RU" sz="1400" spc="-1" strike="noStrike">
              <a:latin typeface="Arial"/>
            </a:endParaRPr>
          </a:p>
        </p:txBody>
      </p:sp>
      <p:sp>
        <p:nvSpPr>
          <p:cNvPr id="233" name="CustomShape 2"/>
          <p:cNvSpPr/>
          <p:nvPr/>
        </p:nvSpPr>
        <p:spPr>
          <a:xfrm>
            <a:off x="3864240" y="4193280"/>
            <a:ext cx="2424960" cy="516600"/>
          </a:xfrm>
          <a:prstGeom prst="rect">
            <a:avLst/>
          </a:prstGeom>
          <a:noFill/>
          <a:ln>
            <a:noFill/>
          </a:ln>
        </p:spPr>
        <p:style>
          <a:lnRef idx="0"/>
          <a:fillRef idx="0"/>
          <a:effectRef idx="0"/>
          <a:fontRef idx="minor"/>
        </p:style>
        <p:txBody>
          <a:bodyPr lIns="90000" rIns="90000" tIns="45000" bIns="45000">
            <a:spAutoFit/>
          </a:bodyPr>
          <a:p>
            <a:pPr algn="ctr">
              <a:lnSpc>
                <a:spcPct val="100000"/>
              </a:lnSpc>
            </a:pPr>
            <a:r>
              <a:rPr b="1" lang="en-US" sz="1400" spc="-1" strike="noStrike">
                <a:solidFill>
                  <a:srgbClr val="6d6e71"/>
                </a:solidFill>
                <a:latin typeface="Segoe UI"/>
                <a:ea typeface="Segoe UI"/>
              </a:rPr>
              <a:t>2D </a:t>
            </a:r>
            <a:r>
              <a:rPr b="1" lang="ru-RU" sz="1400" spc="-1" strike="noStrike">
                <a:solidFill>
                  <a:srgbClr val="6d6e71"/>
                </a:solidFill>
                <a:latin typeface="Segoe UI"/>
                <a:ea typeface="Segoe UI"/>
              </a:rPr>
              <a:t>СКАНЕР </a:t>
            </a:r>
            <a:endParaRPr b="0" lang="ru-RU" sz="1400" spc="-1" strike="noStrike">
              <a:latin typeface="Arial"/>
            </a:endParaRPr>
          </a:p>
          <a:p>
            <a:pPr algn="ctr">
              <a:lnSpc>
                <a:spcPct val="100000"/>
              </a:lnSpc>
            </a:pPr>
            <a:r>
              <a:rPr b="1" lang="ru-RU" sz="1400" spc="-1" strike="noStrike">
                <a:solidFill>
                  <a:srgbClr val="6d6e71"/>
                </a:solidFill>
                <a:latin typeface="Segoe UI"/>
                <a:ea typeface="Segoe UI"/>
              </a:rPr>
              <a:t>ШТРИХКОДА</a:t>
            </a:r>
            <a:endParaRPr b="0" lang="ru-RU" sz="1400" spc="-1" strike="noStrike">
              <a:latin typeface="Arial"/>
            </a:endParaRPr>
          </a:p>
        </p:txBody>
      </p:sp>
      <p:sp>
        <p:nvSpPr>
          <p:cNvPr id="234" name="CustomShape 3"/>
          <p:cNvSpPr/>
          <p:nvPr/>
        </p:nvSpPr>
        <p:spPr>
          <a:xfrm>
            <a:off x="1986480" y="4164840"/>
            <a:ext cx="2424960" cy="303480"/>
          </a:xfrm>
          <a:prstGeom prst="rect">
            <a:avLst/>
          </a:prstGeom>
          <a:noFill/>
          <a:ln>
            <a:noFill/>
          </a:ln>
        </p:spPr>
        <p:style>
          <a:lnRef idx="0"/>
          <a:fillRef idx="0"/>
          <a:effectRef idx="0"/>
          <a:fontRef idx="minor"/>
        </p:style>
        <p:txBody>
          <a:bodyPr lIns="90000" rIns="90000" tIns="45000" bIns="45000">
            <a:spAutoFit/>
          </a:bodyPr>
          <a:p>
            <a:pPr algn="ctr">
              <a:lnSpc>
                <a:spcPct val="100000"/>
              </a:lnSpc>
            </a:pPr>
            <a:r>
              <a:rPr b="1" lang="ru-RU" sz="1400" spc="-1" strike="noStrike">
                <a:solidFill>
                  <a:srgbClr val="6d6e71"/>
                </a:solidFill>
                <a:latin typeface="Segoe UI"/>
                <a:ea typeface="Segoe UI"/>
              </a:rPr>
              <a:t>ПРИНТЕР</a:t>
            </a:r>
            <a:endParaRPr b="0" lang="ru-RU" sz="1400" spc="-1" strike="noStrike">
              <a:latin typeface="Arial"/>
            </a:endParaRPr>
          </a:p>
        </p:txBody>
      </p:sp>
      <p:sp>
        <p:nvSpPr>
          <p:cNvPr id="235" name="CustomShape 4"/>
          <p:cNvSpPr/>
          <p:nvPr/>
        </p:nvSpPr>
        <p:spPr>
          <a:xfrm>
            <a:off x="9430560" y="4170600"/>
            <a:ext cx="2424960" cy="942840"/>
          </a:xfrm>
          <a:prstGeom prst="rect">
            <a:avLst/>
          </a:prstGeom>
          <a:noFill/>
          <a:ln>
            <a:noFill/>
          </a:ln>
        </p:spPr>
        <p:style>
          <a:lnRef idx="0"/>
          <a:fillRef idx="0"/>
          <a:effectRef idx="0"/>
          <a:fontRef idx="minor"/>
        </p:style>
        <p:txBody>
          <a:bodyPr lIns="90000" rIns="90000" tIns="45000" bIns="45000">
            <a:spAutoFit/>
          </a:bodyPr>
          <a:p>
            <a:pPr algn="ctr">
              <a:lnSpc>
                <a:spcPct val="100000"/>
              </a:lnSpc>
            </a:pPr>
            <a:r>
              <a:rPr b="1" lang="ru-RU" sz="1400" spc="-1" strike="noStrike">
                <a:solidFill>
                  <a:srgbClr val="6d6e71"/>
                </a:solidFill>
                <a:latin typeface="Segoe UI"/>
                <a:ea typeface="Segoe UI"/>
              </a:rPr>
              <a:t>ИНТЕГРАЦИЯ С ЛК</a:t>
            </a:r>
            <a:endParaRPr b="0" lang="ru-RU" sz="1400" spc="-1" strike="noStrike">
              <a:latin typeface="Arial"/>
            </a:endParaRPr>
          </a:p>
          <a:p>
            <a:pPr algn="ctr">
              <a:lnSpc>
                <a:spcPct val="100000"/>
              </a:lnSpc>
            </a:pPr>
            <a:r>
              <a:rPr b="1" lang="ru-RU" sz="1400" spc="-1" strike="noStrike">
                <a:solidFill>
                  <a:srgbClr val="6d6e71"/>
                </a:solidFill>
                <a:latin typeface="Segoe UI"/>
                <a:ea typeface="Segoe UI"/>
              </a:rPr>
              <a:t>САМОСТОЯТЕЛЬНО</a:t>
            </a:r>
            <a:endParaRPr b="0" lang="ru-RU" sz="1400" spc="-1" strike="noStrike">
              <a:latin typeface="Arial"/>
            </a:endParaRPr>
          </a:p>
          <a:p>
            <a:pPr algn="ctr">
              <a:lnSpc>
                <a:spcPct val="100000"/>
              </a:lnSpc>
            </a:pPr>
            <a:r>
              <a:rPr b="1" lang="ru-RU" sz="1400" spc="-1" strike="noStrike">
                <a:solidFill>
                  <a:srgbClr val="6d6e71"/>
                </a:solidFill>
                <a:latin typeface="Segoe UI"/>
                <a:ea typeface="Segoe UI"/>
              </a:rPr>
              <a:t>ИЛИ ЧЕРЕЗ ИНТЕГРАТОРА</a:t>
            </a:r>
            <a:endParaRPr b="0" lang="ru-RU" sz="1400" spc="-1" strike="noStrike">
              <a:latin typeface="Arial"/>
            </a:endParaRPr>
          </a:p>
        </p:txBody>
      </p:sp>
      <p:sp>
        <p:nvSpPr>
          <p:cNvPr id="236" name="CustomShape 5"/>
          <p:cNvSpPr/>
          <p:nvPr/>
        </p:nvSpPr>
        <p:spPr>
          <a:xfrm>
            <a:off x="296280" y="4249800"/>
            <a:ext cx="2424960" cy="942840"/>
          </a:xfrm>
          <a:prstGeom prst="rect">
            <a:avLst/>
          </a:prstGeom>
          <a:noFill/>
          <a:ln>
            <a:noFill/>
          </a:ln>
        </p:spPr>
        <p:style>
          <a:lnRef idx="0"/>
          <a:fillRef idx="0"/>
          <a:effectRef idx="0"/>
          <a:fontRef idx="minor"/>
        </p:style>
        <p:txBody>
          <a:bodyPr lIns="90000" rIns="90000" tIns="45000" bIns="45000">
            <a:spAutoFit/>
          </a:bodyPr>
          <a:p>
            <a:pPr algn="ctr">
              <a:lnSpc>
                <a:spcPct val="100000"/>
              </a:lnSpc>
            </a:pPr>
            <a:r>
              <a:rPr b="1" lang="ru-RU" sz="1400" spc="-1" strike="noStrike">
                <a:solidFill>
                  <a:srgbClr val="6d6e71"/>
                </a:solidFill>
                <a:latin typeface="Segoe UI"/>
                <a:ea typeface="Segoe UI"/>
              </a:rPr>
              <a:t>УСИЛЕННАЯ</a:t>
            </a:r>
            <a:endParaRPr b="0" lang="ru-RU" sz="1400" spc="-1" strike="noStrike">
              <a:latin typeface="Arial"/>
            </a:endParaRPr>
          </a:p>
          <a:p>
            <a:pPr algn="ctr">
              <a:lnSpc>
                <a:spcPct val="100000"/>
              </a:lnSpc>
            </a:pPr>
            <a:r>
              <a:rPr b="1" lang="ru-RU" sz="1400" spc="-1" strike="noStrike">
                <a:solidFill>
                  <a:srgbClr val="6d6e71"/>
                </a:solidFill>
                <a:latin typeface="Segoe UI"/>
                <a:ea typeface="Segoe UI"/>
              </a:rPr>
              <a:t>КВАЛИФИЦИРОВАННАЯ</a:t>
            </a:r>
            <a:endParaRPr b="0" lang="ru-RU" sz="1400" spc="-1" strike="noStrike">
              <a:latin typeface="Arial"/>
            </a:endParaRPr>
          </a:p>
          <a:p>
            <a:pPr algn="ctr">
              <a:lnSpc>
                <a:spcPct val="100000"/>
              </a:lnSpc>
            </a:pPr>
            <a:r>
              <a:rPr b="1" lang="ru-RU" sz="1400" spc="-1" strike="noStrike">
                <a:solidFill>
                  <a:srgbClr val="6d6e71"/>
                </a:solidFill>
                <a:latin typeface="Segoe UI"/>
                <a:ea typeface="Segoe UI"/>
              </a:rPr>
              <a:t>ЭЛЕКТРОННАЯ</a:t>
            </a:r>
            <a:endParaRPr b="0" lang="ru-RU" sz="1400" spc="-1" strike="noStrike">
              <a:latin typeface="Arial"/>
            </a:endParaRPr>
          </a:p>
          <a:p>
            <a:pPr algn="ctr">
              <a:lnSpc>
                <a:spcPct val="100000"/>
              </a:lnSpc>
            </a:pPr>
            <a:r>
              <a:rPr b="1" lang="x-none" sz="1400" spc="-1" strike="noStrike">
                <a:solidFill>
                  <a:srgbClr val="6d6e71"/>
                </a:solidFill>
                <a:latin typeface="Segoe UI"/>
                <a:ea typeface="Segoe UI"/>
              </a:rPr>
              <a:t>ПОДПИСЬ</a:t>
            </a:r>
            <a:endParaRPr b="0" lang="ru-RU" sz="1400" spc="-1" strike="noStrike">
              <a:latin typeface="Arial"/>
            </a:endParaRPr>
          </a:p>
        </p:txBody>
      </p:sp>
      <p:sp>
        <p:nvSpPr>
          <p:cNvPr id="237" name="CustomShape 6"/>
          <p:cNvSpPr/>
          <p:nvPr/>
        </p:nvSpPr>
        <p:spPr>
          <a:xfrm>
            <a:off x="7943400" y="4164840"/>
            <a:ext cx="1754280" cy="729720"/>
          </a:xfrm>
          <a:prstGeom prst="rect">
            <a:avLst/>
          </a:prstGeom>
          <a:noFill/>
          <a:ln>
            <a:noFill/>
          </a:ln>
        </p:spPr>
        <p:style>
          <a:lnRef idx="0"/>
          <a:fillRef idx="0"/>
          <a:effectRef idx="0"/>
          <a:fontRef idx="minor"/>
        </p:style>
        <p:txBody>
          <a:bodyPr lIns="90000" rIns="90000" tIns="45000" bIns="45000">
            <a:spAutoFit/>
          </a:bodyPr>
          <a:p>
            <a:pPr algn="ctr">
              <a:lnSpc>
                <a:spcPct val="100000"/>
              </a:lnSpc>
            </a:pPr>
            <a:r>
              <a:rPr b="1" lang="ru-RU" sz="1400" spc="-1" strike="noStrike">
                <a:solidFill>
                  <a:srgbClr val="6d6e71"/>
                </a:solidFill>
                <a:latin typeface="Segoe UI"/>
              </a:rPr>
              <a:t>ПОДКЛЮЧЕНИЕ ЭДО ИЛИ </a:t>
            </a:r>
            <a:endParaRPr b="0" lang="ru-RU" sz="1400" spc="-1" strike="noStrike">
              <a:latin typeface="Arial"/>
            </a:endParaRPr>
          </a:p>
          <a:p>
            <a:pPr algn="ctr">
              <a:lnSpc>
                <a:spcPct val="100000"/>
              </a:lnSpc>
            </a:pPr>
            <a:r>
              <a:rPr b="1" lang="ru-RU" sz="1400" spc="-1" strike="noStrike">
                <a:solidFill>
                  <a:srgbClr val="6d6e71"/>
                </a:solidFill>
                <a:latin typeface="Segoe UI"/>
              </a:rPr>
              <a:t>ЭДО-ЛАЙТ</a:t>
            </a:r>
            <a:endParaRPr b="0" lang="ru-RU" sz="1400" spc="-1" strike="noStrike">
              <a:latin typeface="Arial"/>
            </a:endParaRPr>
          </a:p>
        </p:txBody>
      </p:sp>
      <p:sp>
        <p:nvSpPr>
          <p:cNvPr id="238" name="CustomShape 7"/>
          <p:cNvSpPr/>
          <p:nvPr/>
        </p:nvSpPr>
        <p:spPr>
          <a:xfrm>
            <a:off x="675000" y="699840"/>
            <a:ext cx="7376400" cy="904680"/>
          </a:xfrm>
          <a:prstGeom prst="roundRect">
            <a:avLst>
              <a:gd name="adj" fmla="val 16667"/>
            </a:avLst>
          </a:prstGeom>
          <a:solidFill>
            <a:srgbClr val="ffff00"/>
          </a:solidFill>
          <a:ln>
            <a:noFill/>
          </a:ln>
        </p:spPr>
        <p:style>
          <a:lnRef idx="2">
            <a:schemeClr val="accent1">
              <a:shade val="50000"/>
            </a:schemeClr>
          </a:lnRef>
          <a:fillRef idx="1">
            <a:schemeClr val="accent1"/>
          </a:fillRef>
          <a:effectRef idx="0">
            <a:schemeClr val="accent1"/>
          </a:effectRef>
          <a:fontRef idx="minor"/>
        </p:style>
      </p:sp>
      <p:sp>
        <p:nvSpPr>
          <p:cNvPr id="239" name="CustomShape 8"/>
          <p:cNvSpPr/>
          <p:nvPr/>
        </p:nvSpPr>
        <p:spPr>
          <a:xfrm>
            <a:off x="973440" y="862200"/>
            <a:ext cx="6582600" cy="48636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2600" spc="-1" strike="noStrike">
                <a:solidFill>
                  <a:srgbClr val="6d6e71"/>
                </a:solidFill>
                <a:latin typeface="Segoe UI"/>
                <a:ea typeface="Segoe UI"/>
              </a:rPr>
              <a:t>Что понадобится участнику оборота</a:t>
            </a:r>
            <a:endParaRPr b="0" lang="ru-RU" sz="2600" spc="-1" strike="noStrike">
              <a:latin typeface="Arial"/>
            </a:endParaRPr>
          </a:p>
        </p:txBody>
      </p:sp>
      <p:pic>
        <p:nvPicPr>
          <p:cNvPr id="240" name="Рисунок 43" descr=""/>
          <p:cNvPicPr/>
          <p:nvPr/>
        </p:nvPicPr>
        <p:blipFill>
          <a:blip r:embed="rId5"/>
          <a:stretch/>
        </p:blipFill>
        <p:spPr>
          <a:xfrm>
            <a:off x="864720" y="3050280"/>
            <a:ext cx="1296720" cy="979560"/>
          </a:xfrm>
          <a:prstGeom prst="rect">
            <a:avLst/>
          </a:prstGeom>
          <a:ln>
            <a:noFill/>
          </a:ln>
        </p:spPr>
      </p:pic>
      <p:pic>
        <p:nvPicPr>
          <p:cNvPr id="241" name="Рисунок 2" descr=""/>
          <p:cNvPicPr/>
          <p:nvPr/>
        </p:nvPicPr>
        <p:blipFill>
          <a:blip r:embed="rId6"/>
          <a:stretch/>
        </p:blipFill>
        <p:spPr>
          <a:xfrm>
            <a:off x="7810560" y="2680200"/>
            <a:ext cx="2019600" cy="1429560"/>
          </a:xfrm>
          <a:prstGeom prst="rect">
            <a:avLst/>
          </a:prstGeom>
          <a:ln>
            <a:noFill/>
          </a:ln>
        </p:spPr>
      </p:pic>
    </p:spTree>
  </p:cSld>
  <mc:AlternateContent>
    <mc:Choice Requires="p14">
      <p:transition p14:dur="250">
        <p:fade/>
      </p:transition>
    </mc:Choice>
    <mc:Fallback>
      <p:transition>
        <p:fade/>
      </p:transition>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2" name="CustomShape 1"/>
          <p:cNvSpPr/>
          <p:nvPr/>
        </p:nvSpPr>
        <p:spPr>
          <a:xfrm>
            <a:off x="720000" y="360000"/>
            <a:ext cx="8175960" cy="1079640"/>
          </a:xfrm>
          <a:prstGeom prst="roundRect">
            <a:avLst>
              <a:gd name="adj" fmla="val 16667"/>
            </a:avLst>
          </a:prstGeom>
          <a:solidFill>
            <a:srgbClr val="ffff00"/>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nSpc>
                <a:spcPct val="100000"/>
              </a:lnSpc>
            </a:pPr>
            <a:r>
              <a:rPr b="1" lang="ru-RU" sz="2600" spc="-1" strike="noStrike">
                <a:solidFill>
                  <a:srgbClr val="6d6e71"/>
                </a:solidFill>
                <a:latin typeface="Segoe UI"/>
              </a:rPr>
              <a:t>Мы на связи всегда: прямая связь с экспертами, </a:t>
            </a:r>
            <a:endParaRPr b="0" lang="ru-RU" sz="2600" spc="-1" strike="noStrike">
              <a:latin typeface="Arial"/>
            </a:endParaRPr>
          </a:p>
          <a:p>
            <a:pPr>
              <a:lnSpc>
                <a:spcPct val="100000"/>
              </a:lnSpc>
            </a:pPr>
            <a:r>
              <a:rPr b="1" lang="ru-RU" sz="2600" spc="-1" strike="noStrike">
                <a:solidFill>
                  <a:srgbClr val="6d6e71"/>
                </a:solidFill>
                <a:latin typeface="Segoe UI"/>
              </a:rPr>
              <a:t>ответы на вопросы онлайн</a:t>
            </a:r>
            <a:endParaRPr b="0" lang="ru-RU" sz="2600" spc="-1" strike="noStrike">
              <a:latin typeface="Arial"/>
            </a:endParaRPr>
          </a:p>
        </p:txBody>
      </p:sp>
      <p:sp>
        <p:nvSpPr>
          <p:cNvPr id="243" name="CustomShape 2"/>
          <p:cNvSpPr/>
          <p:nvPr/>
        </p:nvSpPr>
        <p:spPr>
          <a:xfrm>
            <a:off x="7071480" y="4851720"/>
            <a:ext cx="4599720" cy="136908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1400" spc="-1" strike="noStrike">
                <a:solidFill>
                  <a:srgbClr val="6d6e71"/>
                </a:solidFill>
                <a:latin typeface="Segoe UI"/>
                <a:ea typeface="Segoe UI"/>
              </a:rPr>
              <a:t>Регулярные обучающие вебинары на сайте </a:t>
            </a:r>
            <a:endParaRPr b="0" lang="ru-RU" sz="1400" spc="-1" strike="noStrike">
              <a:latin typeface="Arial"/>
            </a:endParaRPr>
          </a:p>
          <a:p>
            <a:pPr>
              <a:lnSpc>
                <a:spcPct val="100000"/>
              </a:lnSpc>
            </a:pPr>
            <a:r>
              <a:rPr b="1" lang="ru-RU" sz="1400" spc="-1" strike="noStrike" u="sng">
                <a:solidFill>
                  <a:srgbClr val="6d6e71"/>
                </a:solidFill>
                <a:uFillTx/>
                <a:latin typeface="Segoe UI"/>
                <a:ea typeface="Segoe UI"/>
              </a:rPr>
              <a:t>ЧестныйЗНАК.рф</a:t>
            </a:r>
            <a:endParaRPr b="0" lang="ru-RU" sz="1400" spc="-1" strike="noStrike">
              <a:latin typeface="Arial"/>
            </a:endParaRPr>
          </a:p>
          <a:p>
            <a:pPr>
              <a:lnSpc>
                <a:spcPct val="100000"/>
              </a:lnSpc>
            </a:pPr>
            <a:endParaRPr b="0" lang="ru-RU" sz="1400" spc="-1" strike="noStrike">
              <a:latin typeface="Arial"/>
            </a:endParaRPr>
          </a:p>
          <a:p>
            <a:pPr>
              <a:lnSpc>
                <a:spcPct val="100000"/>
              </a:lnSpc>
            </a:pPr>
            <a:r>
              <a:rPr b="1" lang="ru-RU" sz="1400" spc="-1" strike="noStrike">
                <a:solidFill>
                  <a:srgbClr val="6d6e71"/>
                </a:solidFill>
                <a:latin typeface="Segoe UI"/>
                <a:ea typeface="Segoe UI"/>
              </a:rPr>
              <a:t>Раздел мероприятия </a:t>
            </a:r>
            <a:r>
              <a:rPr b="1" lang="en-US" sz="1400" spc="-1" strike="noStrike">
                <a:solidFill>
                  <a:srgbClr val="6d6e71"/>
                </a:solidFill>
                <a:latin typeface="Segoe UI"/>
                <a:ea typeface="Segoe UI"/>
              </a:rPr>
              <a:t>&gt;</a:t>
            </a:r>
            <a:r>
              <a:rPr b="1" lang="ru-RU" sz="1400" spc="-1" strike="noStrike">
                <a:solidFill>
                  <a:srgbClr val="6d6e71"/>
                </a:solidFill>
                <a:latin typeface="Segoe UI"/>
                <a:ea typeface="Segoe UI"/>
              </a:rPr>
              <a:t> расписания вебинаров</a:t>
            </a:r>
            <a:endParaRPr b="0" lang="ru-RU" sz="1400" spc="-1" strike="noStrike">
              <a:latin typeface="Arial"/>
            </a:endParaRPr>
          </a:p>
          <a:p>
            <a:pPr>
              <a:lnSpc>
                <a:spcPct val="100000"/>
              </a:lnSpc>
            </a:pPr>
            <a:r>
              <a:rPr b="1" lang="ru-RU" sz="1400" spc="-1" strike="noStrike">
                <a:solidFill>
                  <a:srgbClr val="6d6e71"/>
                </a:solidFill>
                <a:latin typeface="Segoe UI"/>
                <a:ea typeface="Segoe UI"/>
              </a:rPr>
              <a:t>Записи мероприятий в разделе мероприятия </a:t>
            </a:r>
            <a:r>
              <a:rPr b="1" lang="en-US" sz="1400" spc="-1" strike="noStrike">
                <a:solidFill>
                  <a:srgbClr val="6d6e71"/>
                </a:solidFill>
                <a:latin typeface="Segoe UI"/>
                <a:ea typeface="Segoe UI"/>
              </a:rPr>
              <a:t>&gt;</a:t>
            </a:r>
            <a:r>
              <a:rPr b="1" lang="ru-RU" sz="1400" spc="-1" strike="noStrike">
                <a:solidFill>
                  <a:srgbClr val="6d6e71"/>
                </a:solidFill>
                <a:latin typeface="Segoe UI"/>
                <a:ea typeface="Segoe UI"/>
              </a:rPr>
              <a:t> видеоархив </a:t>
            </a:r>
            <a:endParaRPr b="0" lang="ru-RU" sz="1400" spc="-1" strike="noStrike">
              <a:latin typeface="Arial"/>
            </a:endParaRPr>
          </a:p>
        </p:txBody>
      </p:sp>
      <p:sp>
        <p:nvSpPr>
          <p:cNvPr id="244" name="CustomShape 3"/>
          <p:cNvSpPr/>
          <p:nvPr/>
        </p:nvSpPr>
        <p:spPr>
          <a:xfrm>
            <a:off x="7071480" y="3642120"/>
            <a:ext cx="4599720" cy="53892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1400" spc="-1" strike="noStrike">
                <a:solidFill>
                  <a:srgbClr val="6d6e71"/>
                </a:solidFill>
                <a:latin typeface="Segoe UI"/>
                <a:ea typeface="Segoe UI"/>
              </a:rPr>
              <a:t>Видео-инструкции и опыт участников</a:t>
            </a:r>
            <a:endParaRPr b="0" lang="ru-RU" sz="1400" spc="-1" strike="noStrike">
              <a:latin typeface="Arial"/>
            </a:endParaRPr>
          </a:p>
          <a:p>
            <a:pPr>
              <a:lnSpc>
                <a:spcPct val="100000"/>
              </a:lnSpc>
            </a:pPr>
            <a:r>
              <a:rPr b="1" lang="ru-RU" sz="1400" spc="-1" strike="noStrike">
                <a:solidFill>
                  <a:srgbClr val="6d6e71"/>
                </a:solidFill>
                <a:latin typeface="Segoe UI"/>
                <a:ea typeface="Segoe UI"/>
              </a:rPr>
              <a:t>в канале </a:t>
            </a:r>
            <a:r>
              <a:rPr b="1" lang="en-US" sz="1400" spc="-1" strike="noStrike">
                <a:solidFill>
                  <a:srgbClr val="6d6e71"/>
                </a:solidFill>
                <a:latin typeface="Segoe UI"/>
                <a:ea typeface="Segoe UI"/>
              </a:rPr>
              <a:t>YouTube</a:t>
            </a:r>
            <a:r>
              <a:rPr b="1" lang="ru-RU" sz="1400" spc="-1" strike="noStrike">
                <a:solidFill>
                  <a:srgbClr val="6d6e71"/>
                </a:solidFill>
                <a:latin typeface="Segoe UI"/>
                <a:ea typeface="Segoe UI"/>
              </a:rPr>
              <a:t> </a:t>
            </a:r>
            <a:r>
              <a:rPr b="1" lang="ru-RU" sz="1400" spc="-1" strike="noStrike" u="sng">
                <a:solidFill>
                  <a:srgbClr val="0563c1"/>
                </a:solidFill>
                <a:uFillTx/>
                <a:latin typeface="Segoe UI"/>
                <a:ea typeface="Segoe UI"/>
                <a:hlinkClick r:id="rId1"/>
              </a:rPr>
              <a:t>ЧестныйЗНАК</a:t>
            </a:r>
            <a:endParaRPr b="0" lang="ru-RU" sz="1400" spc="-1" strike="noStrike">
              <a:latin typeface="Arial"/>
            </a:endParaRPr>
          </a:p>
        </p:txBody>
      </p:sp>
      <p:sp>
        <p:nvSpPr>
          <p:cNvPr id="245" name="CustomShape 4"/>
          <p:cNvSpPr/>
          <p:nvPr/>
        </p:nvSpPr>
        <p:spPr>
          <a:xfrm>
            <a:off x="1637280" y="5785560"/>
            <a:ext cx="4599720" cy="49320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en-US" sz="1400" spc="-1" strike="noStrike" u="sng">
                <a:solidFill>
                  <a:srgbClr val="0563c1"/>
                </a:solidFill>
                <a:uFillTx/>
                <a:latin typeface="Segoe UI"/>
                <a:ea typeface="Segoe UI"/>
                <a:hlinkClick r:id="rId2"/>
              </a:rPr>
              <a:t>https://vk.com/crptec</a:t>
            </a:r>
            <a:r>
              <a:rPr b="1" lang="ru-RU" sz="1400" spc="-1" strike="noStrike">
                <a:solidFill>
                  <a:srgbClr val="6d6e71"/>
                </a:solidFill>
                <a:latin typeface="Segoe UI"/>
                <a:ea typeface="Segoe UI"/>
              </a:rPr>
              <a:t> </a:t>
            </a:r>
            <a:endParaRPr b="0" lang="ru-RU" sz="1400" spc="-1" strike="noStrike">
              <a:latin typeface="Arial"/>
            </a:endParaRPr>
          </a:p>
          <a:p>
            <a:pPr>
              <a:lnSpc>
                <a:spcPct val="100000"/>
              </a:lnSpc>
            </a:pPr>
            <a:endParaRPr b="0" lang="ru-RU" sz="1400" spc="-1" strike="noStrike">
              <a:latin typeface="Arial"/>
            </a:endParaRPr>
          </a:p>
        </p:txBody>
      </p:sp>
      <p:sp>
        <p:nvSpPr>
          <p:cNvPr id="246" name="CustomShape 5"/>
          <p:cNvSpPr/>
          <p:nvPr/>
        </p:nvSpPr>
        <p:spPr>
          <a:xfrm>
            <a:off x="1629360" y="3076920"/>
            <a:ext cx="4599720" cy="51660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1400" spc="-1" strike="noStrike">
                <a:solidFill>
                  <a:srgbClr val="6d6e71"/>
                </a:solidFill>
                <a:latin typeface="Segoe UI"/>
                <a:ea typeface="Segoe UI"/>
              </a:rPr>
              <a:t>Или позвоните по телефону</a:t>
            </a:r>
            <a:endParaRPr b="0" lang="ru-RU" sz="1400" spc="-1" strike="noStrike">
              <a:latin typeface="Arial"/>
            </a:endParaRPr>
          </a:p>
          <a:p>
            <a:pPr>
              <a:lnSpc>
                <a:spcPct val="100000"/>
              </a:lnSpc>
            </a:pPr>
            <a:r>
              <a:rPr b="1" lang="fi-FI" sz="1400" spc="-1" strike="noStrike">
                <a:solidFill>
                  <a:srgbClr val="6d6e71"/>
                </a:solidFill>
                <a:latin typeface="Segoe UI"/>
                <a:ea typeface="Segoe UI"/>
              </a:rPr>
              <a:t>8 800 222 15 23</a:t>
            </a:r>
            <a:endParaRPr b="0" lang="ru-RU" sz="1400" spc="-1" strike="noStrike">
              <a:latin typeface="Arial"/>
            </a:endParaRPr>
          </a:p>
        </p:txBody>
      </p:sp>
      <p:sp>
        <p:nvSpPr>
          <p:cNvPr id="247" name="CustomShape 6"/>
          <p:cNvSpPr/>
          <p:nvPr/>
        </p:nvSpPr>
        <p:spPr>
          <a:xfrm>
            <a:off x="1629360" y="2239560"/>
            <a:ext cx="4599720" cy="53892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1400" spc="-1" strike="noStrike">
                <a:solidFill>
                  <a:srgbClr val="6d6e71"/>
                </a:solidFill>
                <a:latin typeface="Segoe UI"/>
                <a:ea typeface="Segoe UI"/>
              </a:rPr>
              <a:t>Вы можете написать нам</a:t>
            </a:r>
            <a:endParaRPr b="0" lang="ru-RU" sz="1400" spc="-1" strike="noStrike">
              <a:latin typeface="Arial"/>
            </a:endParaRPr>
          </a:p>
          <a:p>
            <a:pPr>
              <a:lnSpc>
                <a:spcPct val="100000"/>
              </a:lnSpc>
            </a:pPr>
            <a:r>
              <a:rPr b="1" lang="ru-RU" sz="1400" spc="-1" strike="noStrike">
                <a:solidFill>
                  <a:srgbClr val="6d6e71"/>
                </a:solidFill>
                <a:latin typeface="Segoe UI"/>
                <a:ea typeface="Segoe UI"/>
              </a:rPr>
              <a:t>по почте</a:t>
            </a:r>
            <a:r>
              <a:rPr b="1" lang="en-US" sz="1400" spc="-1" strike="noStrike">
                <a:solidFill>
                  <a:srgbClr val="6d6e71"/>
                </a:solidFill>
                <a:latin typeface="Segoe UI"/>
                <a:ea typeface="Segoe UI"/>
              </a:rPr>
              <a:t> </a:t>
            </a:r>
            <a:r>
              <a:rPr b="1" lang="en-US" sz="1400" spc="-1" strike="noStrike" u="sng">
                <a:solidFill>
                  <a:srgbClr val="0563c1"/>
                </a:solidFill>
                <a:uFillTx/>
                <a:latin typeface="Segoe UI"/>
                <a:ea typeface="Segoe UI"/>
                <a:hlinkClick r:id="rId3"/>
              </a:rPr>
              <a:t>support@crpt.ru</a:t>
            </a:r>
            <a:endParaRPr b="0" lang="ru-RU" sz="1400" spc="-1" strike="noStrike">
              <a:latin typeface="Arial"/>
            </a:endParaRPr>
          </a:p>
        </p:txBody>
      </p:sp>
      <p:sp>
        <p:nvSpPr>
          <p:cNvPr id="248" name="CustomShape 7"/>
          <p:cNvSpPr/>
          <p:nvPr/>
        </p:nvSpPr>
        <p:spPr>
          <a:xfrm>
            <a:off x="579240" y="3927960"/>
            <a:ext cx="4667760" cy="51660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1400" spc="-1" strike="noStrike">
                <a:solidFill>
                  <a:srgbClr val="6d6e71"/>
                </a:solidFill>
                <a:latin typeface="Segoe UI"/>
                <a:ea typeface="Segoe UI"/>
              </a:rPr>
              <a:t>Вы можете узнать самые горячие новости</a:t>
            </a:r>
            <a:endParaRPr b="0" lang="ru-RU" sz="1400" spc="-1" strike="noStrike">
              <a:latin typeface="Arial"/>
            </a:endParaRPr>
          </a:p>
          <a:p>
            <a:pPr>
              <a:lnSpc>
                <a:spcPct val="100000"/>
              </a:lnSpc>
            </a:pPr>
            <a:r>
              <a:rPr b="1" lang="ru-RU" sz="1400" spc="-1" strike="noStrike">
                <a:solidFill>
                  <a:srgbClr val="6d6e71"/>
                </a:solidFill>
                <a:latin typeface="Segoe UI"/>
                <a:ea typeface="Segoe UI"/>
              </a:rPr>
              <a:t>и задать вопросы в наших соц</a:t>
            </a:r>
            <a:r>
              <a:rPr b="1" lang="en-US" sz="1400" spc="-1" strike="noStrike">
                <a:solidFill>
                  <a:srgbClr val="6d6e71"/>
                </a:solidFill>
                <a:latin typeface="Segoe UI"/>
                <a:ea typeface="Segoe UI"/>
              </a:rPr>
              <a:t>иальных </a:t>
            </a:r>
            <a:r>
              <a:rPr b="1" lang="ru-RU" sz="1400" spc="-1" strike="noStrike">
                <a:solidFill>
                  <a:srgbClr val="6d6e71"/>
                </a:solidFill>
                <a:latin typeface="Segoe UI"/>
                <a:ea typeface="Segoe UI"/>
              </a:rPr>
              <a:t>сетях</a:t>
            </a:r>
            <a:endParaRPr b="0" lang="ru-RU" sz="1400" spc="-1" strike="noStrike">
              <a:latin typeface="Arial"/>
            </a:endParaRPr>
          </a:p>
        </p:txBody>
      </p:sp>
      <p:sp>
        <p:nvSpPr>
          <p:cNvPr id="249" name="CustomShape 8"/>
          <p:cNvSpPr/>
          <p:nvPr/>
        </p:nvSpPr>
        <p:spPr>
          <a:xfrm>
            <a:off x="1637280" y="4942080"/>
            <a:ext cx="4599720" cy="32580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en-US" sz="1400" spc="-1" strike="noStrike" u="sng">
                <a:solidFill>
                  <a:srgbClr val="0563c1"/>
                </a:solidFill>
                <a:uFillTx/>
                <a:latin typeface="Segoe UI"/>
                <a:ea typeface="Segoe UI"/>
                <a:hlinkClick r:id="rId4"/>
              </a:rPr>
              <a:t>https://www.facebook.com/crpt.ru/</a:t>
            </a:r>
            <a:r>
              <a:rPr b="1" lang="ru-RU" sz="1400" spc="-1" strike="noStrike">
                <a:solidFill>
                  <a:srgbClr val="6d6e71"/>
                </a:solidFill>
                <a:latin typeface="Segoe UI"/>
                <a:ea typeface="Segoe UI"/>
              </a:rPr>
              <a:t> </a:t>
            </a:r>
            <a:endParaRPr b="0" lang="ru-RU" sz="1400" spc="-1" strike="noStrike">
              <a:latin typeface="Arial"/>
            </a:endParaRPr>
          </a:p>
        </p:txBody>
      </p:sp>
      <p:pic>
        <p:nvPicPr>
          <p:cNvPr id="250" name="Рисунок 50" descr=""/>
          <p:cNvPicPr/>
          <p:nvPr/>
        </p:nvPicPr>
        <p:blipFill>
          <a:blip r:embed="rId5"/>
          <a:stretch/>
        </p:blipFill>
        <p:spPr>
          <a:xfrm>
            <a:off x="6113160" y="4774680"/>
            <a:ext cx="777960" cy="1563120"/>
          </a:xfrm>
          <a:prstGeom prst="rect">
            <a:avLst/>
          </a:prstGeom>
          <a:ln>
            <a:noFill/>
          </a:ln>
        </p:spPr>
      </p:pic>
      <p:pic>
        <p:nvPicPr>
          <p:cNvPr id="251" name="Рисунок 54" descr=""/>
          <p:cNvPicPr/>
          <p:nvPr/>
        </p:nvPicPr>
        <p:blipFill>
          <a:blip r:embed="rId6"/>
          <a:stretch/>
        </p:blipFill>
        <p:spPr>
          <a:xfrm>
            <a:off x="720000" y="4738680"/>
            <a:ext cx="719640" cy="719640"/>
          </a:xfrm>
          <a:prstGeom prst="rect">
            <a:avLst/>
          </a:prstGeom>
          <a:ln>
            <a:noFill/>
          </a:ln>
        </p:spPr>
      </p:pic>
      <p:pic>
        <p:nvPicPr>
          <p:cNvPr id="252" name="Рисунок 1" descr=""/>
          <p:cNvPicPr/>
          <p:nvPr/>
        </p:nvPicPr>
        <p:blipFill>
          <a:blip r:embed="rId7"/>
          <a:stretch/>
        </p:blipFill>
        <p:spPr>
          <a:xfrm>
            <a:off x="720000" y="2135520"/>
            <a:ext cx="719640" cy="719640"/>
          </a:xfrm>
          <a:prstGeom prst="rect">
            <a:avLst/>
          </a:prstGeom>
          <a:ln>
            <a:noFill/>
          </a:ln>
        </p:spPr>
      </p:pic>
      <p:pic>
        <p:nvPicPr>
          <p:cNvPr id="253" name="Рисунок 58" descr=""/>
          <p:cNvPicPr/>
          <p:nvPr/>
        </p:nvPicPr>
        <p:blipFill>
          <a:blip r:embed="rId8"/>
          <a:stretch/>
        </p:blipFill>
        <p:spPr>
          <a:xfrm>
            <a:off x="6142680" y="3543840"/>
            <a:ext cx="719640" cy="719640"/>
          </a:xfrm>
          <a:prstGeom prst="rect">
            <a:avLst/>
          </a:prstGeom>
          <a:ln>
            <a:noFill/>
          </a:ln>
        </p:spPr>
      </p:pic>
      <p:pic>
        <p:nvPicPr>
          <p:cNvPr id="254" name="Рисунок 59" descr=""/>
          <p:cNvPicPr/>
          <p:nvPr/>
        </p:nvPicPr>
        <p:blipFill>
          <a:blip r:embed="rId9"/>
          <a:stretch/>
        </p:blipFill>
        <p:spPr>
          <a:xfrm>
            <a:off x="720000" y="5618520"/>
            <a:ext cx="719640" cy="719640"/>
          </a:xfrm>
          <a:prstGeom prst="rect">
            <a:avLst/>
          </a:prstGeom>
          <a:ln>
            <a:noFill/>
          </a:ln>
        </p:spPr>
      </p:pic>
      <p:pic>
        <p:nvPicPr>
          <p:cNvPr id="255" name="Рисунок 60" descr=""/>
          <p:cNvPicPr/>
          <p:nvPr/>
        </p:nvPicPr>
        <p:blipFill>
          <a:blip r:embed="rId10"/>
          <a:stretch/>
        </p:blipFill>
        <p:spPr>
          <a:xfrm>
            <a:off x="6142680" y="2135520"/>
            <a:ext cx="719640" cy="719640"/>
          </a:xfrm>
          <a:prstGeom prst="rect">
            <a:avLst/>
          </a:prstGeom>
          <a:ln>
            <a:noFill/>
          </a:ln>
        </p:spPr>
      </p:pic>
      <p:pic>
        <p:nvPicPr>
          <p:cNvPr id="256" name="Рисунок 61" descr=""/>
          <p:cNvPicPr/>
          <p:nvPr/>
        </p:nvPicPr>
        <p:blipFill>
          <a:blip r:embed="rId11"/>
          <a:stretch/>
        </p:blipFill>
        <p:spPr>
          <a:xfrm>
            <a:off x="720000" y="3020040"/>
            <a:ext cx="719640" cy="719640"/>
          </a:xfrm>
          <a:prstGeom prst="rect">
            <a:avLst/>
          </a:prstGeom>
          <a:ln>
            <a:noFill/>
          </a:ln>
        </p:spPr>
      </p:pic>
      <p:sp>
        <p:nvSpPr>
          <p:cNvPr id="257" name="CustomShape 9"/>
          <p:cNvSpPr/>
          <p:nvPr/>
        </p:nvSpPr>
        <p:spPr>
          <a:xfrm>
            <a:off x="7071480" y="2117880"/>
            <a:ext cx="5566680" cy="1178280"/>
          </a:xfrm>
          <a:prstGeom prst="rect">
            <a:avLst/>
          </a:prstGeom>
          <a:noFill/>
          <a:ln>
            <a:noFill/>
          </a:ln>
        </p:spPr>
        <p:style>
          <a:lnRef idx="0"/>
          <a:fillRef idx="0"/>
          <a:effectRef idx="0"/>
          <a:fontRef idx="minor"/>
        </p:style>
        <p:txBody>
          <a:bodyPr lIns="90000" rIns="90000" tIns="45000" bIns="45000">
            <a:spAutoFit/>
          </a:bodyPr>
          <a:p>
            <a:pPr>
              <a:lnSpc>
                <a:spcPct val="100000"/>
              </a:lnSpc>
            </a:pPr>
            <a:r>
              <a:rPr b="1" lang="ru-RU" sz="1400" spc="-1" strike="noStrike">
                <a:solidFill>
                  <a:srgbClr val="7e7e7e"/>
                </a:solidFill>
                <a:latin typeface="Segoe UI"/>
                <a:ea typeface="Segoe UI"/>
              </a:rPr>
              <a:t>Все новости маркировки в канале телеграмм</a:t>
            </a:r>
            <a:endParaRPr b="0" lang="ru-RU" sz="1400" spc="-1" strike="noStrike">
              <a:latin typeface="Arial"/>
            </a:endParaRPr>
          </a:p>
          <a:p>
            <a:pPr>
              <a:lnSpc>
                <a:spcPct val="100000"/>
              </a:lnSpc>
            </a:pPr>
            <a:r>
              <a:rPr b="1" lang="en-US" sz="1400" spc="-1" strike="noStrike" u="sng">
                <a:solidFill>
                  <a:srgbClr val="0563c1"/>
                </a:solidFill>
                <a:uFillTx/>
                <a:latin typeface="Segoe UI"/>
                <a:ea typeface="Segoe UI"/>
                <a:hlinkClick r:id="rId12"/>
              </a:rPr>
              <a:t>https://t.me/crptbreaking</a:t>
            </a:r>
            <a:r>
              <a:rPr b="1" lang="ru-RU" sz="1400" spc="-1" strike="noStrike">
                <a:solidFill>
                  <a:srgbClr val="7e7e7e"/>
                </a:solidFill>
                <a:latin typeface="Segoe UI"/>
                <a:ea typeface="Segoe UI"/>
              </a:rPr>
              <a:t> </a:t>
            </a:r>
            <a:endParaRPr b="0" lang="ru-RU" sz="1400" spc="-1" strike="noStrike">
              <a:latin typeface="Arial"/>
            </a:endParaRPr>
          </a:p>
          <a:p>
            <a:pPr>
              <a:lnSpc>
                <a:spcPct val="100000"/>
              </a:lnSpc>
            </a:pPr>
            <a:endParaRPr b="0" lang="ru-RU" sz="1400" spc="-1" strike="noStrike">
              <a:latin typeface="Arial"/>
            </a:endParaRPr>
          </a:p>
          <a:p>
            <a:pPr>
              <a:lnSpc>
                <a:spcPct val="100000"/>
              </a:lnSpc>
            </a:pPr>
            <a:r>
              <a:rPr b="1" lang="ru-RU" sz="1400" spc="-1" strike="noStrike">
                <a:solidFill>
                  <a:srgbClr val="7e7e7e"/>
                </a:solidFill>
                <a:latin typeface="Segoe UI"/>
                <a:ea typeface="Segoe UI"/>
              </a:rPr>
              <a:t>Группа в телеграмм по фарме: </a:t>
            </a:r>
            <a:endParaRPr b="0" lang="ru-RU" sz="1400" spc="-1" strike="noStrike">
              <a:latin typeface="Arial"/>
            </a:endParaRPr>
          </a:p>
          <a:p>
            <a:pPr>
              <a:lnSpc>
                <a:spcPct val="100000"/>
              </a:lnSpc>
            </a:pPr>
            <a:r>
              <a:rPr b="1" lang="en-US" sz="1400" spc="-1" strike="noStrike">
                <a:solidFill>
                  <a:srgbClr val="7e7e7e"/>
                </a:solidFill>
                <a:latin typeface="Segoe UI"/>
                <a:ea typeface="Segoe UI"/>
              </a:rPr>
              <a:t>https://t.me/MarkirovkaPHGroup</a:t>
            </a:r>
            <a:endParaRPr b="0" lang="ru-RU" sz="1400" spc="-1" strike="noStrike">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Relationships xmlns="http://schemas.openxmlformats.org/package/2006/relationships"><Relationship Id="rId1" Type="http://schemas.openxmlformats.org/officeDocument/2006/relationships/customXmlProps" Target="itemProps1.xml"/>
</Relationships>
</file>

<file path=customXml/_rels/item2.xml.rels><?xml version="1.0" encoding="UTF-8"?>
<Relationships xmlns="http://schemas.openxmlformats.org/package/2006/relationships"><Relationship Id="rId1" Type="http://schemas.openxmlformats.org/officeDocument/2006/relationships/customXmlProps" Target="itemProps2.xml"/>
</Relationships>
</file>

<file path=customXml/_rels/item3.xml.rels><?xml version="1.0" encoding="UTF-8"?>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Документ" ma:contentTypeID="0x01010076815B2164DA1D4A8705E772CD7FA4B6" ma:contentTypeVersion="13" ma:contentTypeDescription="Создание документа." ma:contentTypeScope="" ma:versionID="af4e0e8793e3a4c62e081e06f5e433be">
  <xsd:schema xmlns:xsd="http://www.w3.org/2001/XMLSchema" xmlns:xs="http://www.w3.org/2001/XMLSchema" xmlns:p="http://schemas.microsoft.com/office/2006/metadata/properties" xmlns:ns3="2c23abe7-d949-4552-b05f-43ea91e6ab6b" xmlns:ns4="a6da5e78-8eae-4815-8d61-f5b5762a31b8" targetNamespace="http://schemas.microsoft.com/office/2006/metadata/properties" ma:root="true" ma:fieldsID="e52c3aef23be7c69c64f79c5df446e51" ns3:_="" ns4:_="">
    <xsd:import namespace="2c23abe7-d949-4552-b05f-43ea91e6ab6b"/>
    <xsd:import namespace="a6da5e78-8eae-4815-8d61-f5b5762a31b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23abe7-d949-4552-b05f-43ea91e6ab6b" elementFormDefault="qualified">
    <xsd:import namespace="http://schemas.microsoft.com/office/2006/documentManagement/types"/>
    <xsd:import namespace="http://schemas.microsoft.com/office/infopath/2007/PartnerControls"/>
    <xsd:element name="SharedWithUsers" ma:index="8" nillable="true" ma:displayName="Общий доступ с использованием"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Совместно с подробностями" ma:internalName="SharedWithDetails" ma:readOnly="true">
      <xsd:simpleType>
        <xsd:restriction base="dms:Note">
          <xsd:maxLength value="255"/>
        </xsd:restriction>
      </xsd:simpleType>
    </xsd:element>
    <xsd:element name="SharingHintHash" ma:index="10" nillable="true" ma:displayName="Хэш подсказки о совместном доступе"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6da5e78-8eae-4815-8d61-f5b5762a31b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Тип контента"/>
        <xsd:element ref="dc:title" minOccurs="0" maxOccurs="1" ma:index="4" ma:displayName="Название"/>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8AE566F-0131-4905-AAAB-F1BA5B3475C1}">
  <ds:schemaRefs>
    <ds:schemaRef ds:uri="a6da5e78-8eae-4815-8d61-f5b5762a31b8"/>
    <ds:schemaRef ds:uri="http://schemas.openxmlformats.org/package/2006/metadata/core-properties"/>
    <ds:schemaRef ds:uri="http://schemas.microsoft.com/office/2006/metadata/properties"/>
    <ds:schemaRef ds:uri="http://schemas.microsoft.com/office/infopath/2007/PartnerControls"/>
    <ds:schemaRef ds:uri="http://purl.org/dc/dcmitype/"/>
    <ds:schemaRef ds:uri="http://schemas.microsoft.com/office/2006/documentManagement/types"/>
    <ds:schemaRef ds:uri="http://purl.org/dc/elements/1.1/"/>
    <ds:schemaRef ds:uri="2c23abe7-d949-4552-b05f-43ea91e6ab6b"/>
    <ds:schemaRef ds:uri="http://www.w3.org/XML/1998/namespace"/>
    <ds:schemaRef ds:uri="http://purl.org/dc/terms/"/>
  </ds:schemaRefs>
</ds:datastoreItem>
</file>

<file path=customXml/itemProps2.xml><?xml version="1.0" encoding="utf-8"?>
<ds:datastoreItem xmlns:ds="http://schemas.openxmlformats.org/officeDocument/2006/customXml" ds:itemID="{8A43D6B7-02AD-4E15-831A-57C753E5845E}">
  <ds:schemaRefs>
    <ds:schemaRef ds:uri="http://schemas.microsoft.com/sharepoint/v3/contenttype/forms"/>
  </ds:schemaRefs>
</ds:datastoreItem>
</file>

<file path=customXml/itemProps3.xml><?xml version="1.0" encoding="utf-8"?>
<ds:datastoreItem xmlns:ds="http://schemas.openxmlformats.org/officeDocument/2006/customXml" ds:itemID="{670F042D-AE27-418C-BB70-46D56973A4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23abe7-d949-4552-b05f-43ea91e6ab6b"/>
    <ds:schemaRef ds:uri="a6da5e78-8eae-4815-8d61-f5b5762a31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10035</TotalTime>
  <Application>LibreOffice/6.4.4.2$Windows_x86 LibreOffice_project/3d775be2011f3886db32dfd395a6a6d1ca2630ff</Application>
  <Words>686</Words>
  <Paragraphs>135</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2020-02-23T19:17:36Z</dcterms:created>
  <dc:creator>Волков Кирилл</dc:creator>
  <dc:description/>
  <dc:language>ru-RU</dc:language>
  <cp:lastModifiedBy>Туманова</cp:lastModifiedBy>
  <cp:lastPrinted>2020-08-26T06:21:24Z</cp:lastPrinted>
  <dcterms:modified xsi:type="dcterms:W3CDTF">2020-08-26T09:10:47Z</dcterms:modified>
  <cp:revision>251</cp:revision>
  <dc:subject/>
  <dc:title>Презентация PowerPoint</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12.0000</vt:lpwstr>
  </property>
  <property fmtid="{D5CDD505-2E9C-101B-9397-08002B2CF9AE}" pid="3" name="ContentTypeId">
    <vt:lpwstr>0x01010076815B2164DA1D4A8705E772CD7FA4B6</vt:lpwstr>
  </property>
  <property fmtid="{D5CDD505-2E9C-101B-9397-08002B2CF9AE}" pid="4" name="HiddenSlides">
    <vt:i4>0</vt:i4>
  </property>
  <property fmtid="{D5CDD505-2E9C-101B-9397-08002B2CF9AE}" pid="5" name="HyperlinksChanged">
    <vt:bool>0</vt:bool>
  </property>
  <property fmtid="{D5CDD505-2E9C-101B-9397-08002B2CF9AE}" pid="6" name="LinksUpToDate">
    <vt:bool>0</vt:bool>
  </property>
  <property fmtid="{D5CDD505-2E9C-101B-9397-08002B2CF9AE}" pid="7" name="MMClips">
    <vt:i4>0</vt:i4>
  </property>
  <property fmtid="{D5CDD505-2E9C-101B-9397-08002B2CF9AE}" pid="8" name="Notes">
    <vt:i4>2</vt:i4>
  </property>
  <property fmtid="{D5CDD505-2E9C-101B-9397-08002B2CF9AE}" pid="9" name="PresentationFormat">
    <vt:lpwstr>Произвольный</vt:lpwstr>
  </property>
  <property fmtid="{D5CDD505-2E9C-101B-9397-08002B2CF9AE}" pid="10" name="ScaleCrop">
    <vt:bool>0</vt:bool>
  </property>
  <property fmtid="{D5CDD505-2E9C-101B-9397-08002B2CF9AE}" pid="11" name="ShareDoc">
    <vt:bool>0</vt:bool>
  </property>
  <property fmtid="{D5CDD505-2E9C-101B-9397-08002B2CF9AE}" pid="12" name="Slides">
    <vt:i4>9</vt:i4>
  </property>
</Properties>
</file>