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5" r:id="rId11"/>
    <p:sldId id="267" r:id="rId1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560" y="-5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133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584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759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168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940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921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358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8794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05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78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55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99BC3-4905-40D2-AE71-47961C01BC6E}" type="datetimeFigureOut">
              <a:rPr lang="ru-RU" smtClean="0"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3FFEF9-D176-47FF-A34D-24DA189A12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3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851670"/>
            <a:ext cx="4968552" cy="144016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Национальный научный центр компетенций </a:t>
            </a:r>
          </a:p>
          <a:p>
            <a:pPr algn="l">
              <a:lnSpc>
                <a:spcPct val="150000"/>
              </a:lnSpc>
            </a:pPr>
            <a:r>
              <a:rPr lang="ru-RU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в сфере противодействия незаконному </a:t>
            </a:r>
          </a:p>
          <a:p>
            <a:pPr algn="l">
              <a:lnSpc>
                <a:spcPct val="150000"/>
              </a:lnSpc>
            </a:pPr>
            <a:r>
              <a:rPr lang="ru-RU" sz="1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обороту промышленной продукции </a:t>
            </a:r>
            <a:endParaRPr lang="ru-RU" sz="13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7308304" y="4515966"/>
            <a:ext cx="2088232" cy="5655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ru-RU" sz="14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11 ноября 2021</a:t>
            </a:r>
            <a:endParaRPr lang="ru-RU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35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2468" y="915566"/>
            <a:ext cx="9042060" cy="144016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Основной целью деятельности организации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является достижение результатов в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аналитической и научно-практической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деятельности в области противодействия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незаконному обороту промышленной продукции,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а также содействие деятельности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Государственной комиссии по противодействию</a:t>
            </a:r>
          </a:p>
          <a:p>
            <a:pPr algn="l">
              <a:lnSpc>
                <a:spcPct val="150000"/>
              </a:lnSpc>
            </a:pP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незаконному обороту промышленной продукции.</a:t>
            </a: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1520" y="324587"/>
            <a:ext cx="2989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ЦЕЛЬ ОРГАНИЗАЦИИ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6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Научно-практическое и аналитическое сопровождение мониторинга ситуации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в сфере противодействия незаконному обороту промышленной продукции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в Российской Федерации на федеральном и региональном уровнях;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Развитие современных принципов и методов борьбы с незаконным оборотом промышленной продукции;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Выполнение научных исследований в целях создания научно-практических механизмов и инструментов в сфере противодействия незаконному обороту промышленной продукции, повышение эффективности такого противодействия;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ПРЕДМЕТОМ ДЕЯТЕЛЬНОСТИ ОРГАНИЗАЦИИ ЯВЛЯЮТСЯ</a:t>
            </a:r>
          </a:p>
        </p:txBody>
      </p:sp>
    </p:spTree>
    <p:extLst>
      <p:ext uri="{BB962C8B-B14F-4D97-AF65-F5344CB8AC3E}">
        <p14:creationId xmlns:p14="http://schemas.microsoft.com/office/powerpoint/2010/main" val="401645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Содействие деятельности Государственный комиссии по противодействию незаконному обороту промышленной продукции в части, касающейся участия в разработке концепций, стратегий и планов в сфере противодействия незаконному обороту промышленной продукции, мер, направленных на противодействие незаконному обороту промышленной продукции, включая меры профилактики, а также на повышение эффективности их реализации.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ПРЕДМЕТОМ ДЕЯТЕЛЬНОСТИ ОРГАНИЗАЦИИ ЯВЛЯЮТСЯ</a:t>
            </a:r>
          </a:p>
        </p:txBody>
      </p:sp>
    </p:spTree>
    <p:extLst>
      <p:ext uri="{BB962C8B-B14F-4D97-AF65-F5344CB8AC3E}">
        <p14:creationId xmlns:p14="http://schemas.microsoft.com/office/powerpoint/2010/main" val="24726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98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Обеспечение научно-методологической поддержки деятельности государственных органов исполнительной власти и органов местного самоуправления в части формирования профессиональных компетенций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в сфере противодействия незаконному обороту промышленной продукции;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Организация и проведение научно-исследовательских работ, оценки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 и экспертиз в сфере противодействия незаконному обороту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промышленной продукции;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ТАКЖЕ НАШЕЙ ДЕЯТЕЛЬНОСТЬЮ ЯВЛЯЕТСЯ</a:t>
            </a:r>
          </a:p>
        </p:txBody>
      </p:sp>
    </p:spTree>
    <p:extLst>
      <p:ext uri="{BB962C8B-B14F-4D97-AF65-F5344CB8AC3E}">
        <p14:creationId xmlns:p14="http://schemas.microsoft.com/office/powerpoint/2010/main" val="218461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Участие в разработке концепций, стратегий и планов в сфере противодействия незаконному обороту промышленной продукции, мер, направленных на противодействие незаконному обороту промышленной продукции, включая меры профилактики, а также мер, направленных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на повышение эффективности их реализации;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Участие в проведении мониторинга ситуации в сфере незаконного оборота промышленной продукции на территории Российской Федерации;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Издательская и публикационная деятельность.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ТАКЖЕ НАШЕЙ ДЕЯТЕЛЬНОСТЬЮ ЯВЛЯЕТСЯ</a:t>
            </a:r>
          </a:p>
        </p:txBody>
      </p:sp>
    </p:spTree>
    <p:extLst>
      <p:ext uri="{BB962C8B-B14F-4D97-AF65-F5344CB8AC3E}">
        <p14:creationId xmlns:p14="http://schemas.microsoft.com/office/powerpoint/2010/main" val="1294851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Проведение научных исследований, подготовка аналитических материалов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и рекомендаций для федеральных органов государственной власти и органов власти субъектов Российской Федерации по использованию лучших российских и международных практик в сфере противодействия незаконному обороту промышленной продукции, а также по гармонизации механизма нормативного правового регулирования в этой сфере в рамках Евразийского экономического союза;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Организация и проведение международных и (или) всероссийских научно-практических конференций (форумов), посвященных актуальным проблемам борьбы с незаконным оборотом промышленной продукции;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ФУНКЦИИ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127798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Оценка эффективности работы института общественного контроля в сфере противодействия незаконному обороту промышленной продукции и выработка практических рекомендаций по его совершенствованию;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Проведение работы по анализу ситуации в области противодействия обороту контрафактной и фальсифицированной продукции на региональных рынках Российской Федерации по отраслям промышленности и торговли, включая анализ правоприменительной практики органов власти, осуществляющих контрольно-надзорную и правоохранительную деятельность в сфере противодействия незаконному обороту промышленной продукции;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ФУНКЦИИ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141858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Участие в информационном и аналитическом обеспечении деятельности Государственной комиссии по противодействию незаконному обороту промышленной продукции в установленной сфере деятельности;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Ежеквартальная подготовка и представление Государственной комиссии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по противодействию незаконному обороту промышленной продукции доклада о ситуации в сфере противодействия незаконному обороту промышленной продукции в Российской Федерации;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Участие в разработке проектов нормативных правовых актов, направленных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на совершенствование механизмов работы в сфере противодействия незаконному обороту промышленной продукции.</a:t>
            </a:r>
          </a:p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endParaRPr lang="ru-RU" sz="1600" dirty="0" smtClean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ФУНКЦИИ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407633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131590"/>
            <a:ext cx="8682020" cy="1440160"/>
          </a:xfrm>
        </p:spPr>
        <p:txBody>
          <a:bodyPr>
            <a:noAutofit/>
          </a:bodyPr>
          <a:lstStyle/>
          <a:p>
            <a:pPr marL="285750" indent="-285750" algn="l">
              <a:lnSpc>
                <a:spcPct val="150000"/>
              </a:lnSpc>
              <a:buBlip>
                <a:blip r:embed="rId4"/>
              </a:buBlip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Проведение исследований и подготовка экспертных заключений для представления в Правительство Российской Федерации по оценке достаточности и целесообразности требований, запретов и ограничений, оказывающих существенное влияние на реализацию функций государственного управления в сфере оборота промышленной продукции,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а также правоприменительной практики органов власти, касающейся уровня ответственности за правонарушения (преступления), связанные с незаконным производством и оборотом промышленной продукции по отдельным отраслям промышленности (группам товаров);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324587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ФУНКЦИИ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3746650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79616"/>
            <a:ext cx="432840" cy="390156"/>
          </a:xfrm>
          <a:prstGeom prst="rect">
            <a:avLst/>
          </a:prstGeom>
        </p:spPr>
      </p:pic>
      <p:sp>
        <p:nvSpPr>
          <p:cNvPr id="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576" y="195486"/>
            <a:ext cx="8682020" cy="1440160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С уважением,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699542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ВАСИН ЮРИЙ ГЕННАДЬЕВИЧ</a:t>
            </a: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51520" y="1059582"/>
            <a:ext cx="8682020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заместитель директора </a:t>
            </a:r>
            <a:b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</a:br>
            <a:r>
              <a:rPr lang="ru-RU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</a:rPr>
              <a:t>по организации научной работы</a:t>
            </a:r>
            <a:endParaRPr lang="ru-RU" sz="1600" dirty="0">
              <a:solidFill>
                <a:schemeClr val="tx1">
                  <a:lumMod val="85000"/>
                  <a:lumOff val="1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2808" y="3805653"/>
            <a:ext cx="5742384" cy="1153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 smtClean="0">
                <a:latin typeface="Century Gothic" panose="020B0502020202020204" pitchFamily="34" charset="0"/>
              </a:rPr>
              <a:t>123317, г. Москва, Пресненская наб., д. 8, стр.1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Century Gothic" panose="020B0502020202020204" pitchFamily="34" charset="0"/>
              </a:rPr>
              <a:t>+7 (499) 271-65-80 </a:t>
            </a:r>
          </a:p>
          <a:p>
            <a:pPr>
              <a:lnSpc>
                <a:spcPct val="150000"/>
              </a:lnSpc>
            </a:pPr>
            <a:r>
              <a:rPr lang="ru-RU" sz="1600" dirty="0" smtClean="0">
                <a:latin typeface="Century Gothic" panose="020B0502020202020204" pitchFamily="34" charset="0"/>
              </a:rPr>
              <a:t>vasin@nnck.gov.ru</a:t>
            </a:r>
            <a:endParaRPr lang="ru-RU" sz="1600" dirty="0">
              <a:latin typeface="Century Gothic" panose="020B0502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08" y="2067694"/>
            <a:ext cx="1609341" cy="160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347</Words>
  <Application>Microsoft Office PowerPoint</Application>
  <PresentationFormat>Экран (16:9)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79250</dc:creator>
  <cp:lastModifiedBy>79250</cp:lastModifiedBy>
  <cp:revision>10</cp:revision>
  <dcterms:created xsi:type="dcterms:W3CDTF">2021-11-10T17:03:52Z</dcterms:created>
  <dcterms:modified xsi:type="dcterms:W3CDTF">2021-11-10T18:38:58Z</dcterms:modified>
</cp:coreProperties>
</file>